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diagrams/colors6.xml" ContentType="application/vnd.openxmlformats-officedocument.drawingml.diagramColors+xml"/>
  <Override PartName="/ppt/diagrams/drawing6.xml" ContentType="application/vnd.ms-office.drawingml.diagramDrawing+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3" r:id="rId4"/>
    <p:sldId id="266" r:id="rId5"/>
    <p:sldId id="268" r:id="rId6"/>
    <p:sldId id="265" r:id="rId7"/>
    <p:sldId id="267" r:id="rId8"/>
    <p:sldId id="287" r:id="rId9"/>
    <p:sldId id="269" r:id="rId10"/>
    <p:sldId id="272" r:id="rId11"/>
    <p:sldId id="288" r:id="rId12"/>
    <p:sldId id="284" r:id="rId13"/>
    <p:sldId id="286" r:id="rId14"/>
    <p:sldId id="289" r:id="rId15"/>
    <p:sldId id="278" r:id="rId16"/>
    <p:sldId id="283" r:id="rId17"/>
    <p:sldId id="279" r:id="rId18"/>
    <p:sldId id="270" r:id="rId19"/>
    <p:sldId id="273" r:id="rId20"/>
    <p:sldId id="281" r:id="rId21"/>
    <p:sldId id="282" r:id="rId22"/>
    <p:sldId id="277" r:id="rId23"/>
    <p:sldId id="280" r:id="rId24"/>
    <p:sldId id="271" r:id="rId25"/>
    <p:sldId id="274" r:id="rId26"/>
    <p:sldId id="276" r:id="rId2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E373"/>
    <a:srgbClr val="EB337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06" autoAdjust="0"/>
    <p:restoredTop sz="94660"/>
  </p:normalViewPr>
  <p:slideViewPr>
    <p:cSldViewPr snapToGrid="0">
      <p:cViewPr>
        <p:scale>
          <a:sx n="100" d="100"/>
          <a:sy n="100" d="100"/>
        </p:scale>
        <p:origin x="-1452" y="-4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55879E-50B8-4CEC-AD28-4D3BB6C66C24}" type="doc">
      <dgm:prSet loTypeId="urn:microsoft.com/office/officeart/2008/layout/IncreasingCircleProcess" loCatId="process" qsTypeId="urn:microsoft.com/office/officeart/2005/8/quickstyle/simple4" qsCatId="simple" csTypeId="urn:microsoft.com/office/officeart/2005/8/colors/colorful5" csCatId="colorful" phldr="1"/>
      <dgm:spPr/>
      <dgm:t>
        <a:bodyPr/>
        <a:lstStyle/>
        <a:p>
          <a:endParaRPr lang="zh-CN"/>
        </a:p>
      </dgm:t>
    </dgm:pt>
    <dgm:pt modelId="{190BAD22-C1F7-42AC-BE80-2979BBE3678E}">
      <dgm:prSet phldrT="[文本]" custT="1"/>
      <dgm:spPr/>
      <dgm:t>
        <a:bodyPr/>
        <a:lstStyle/>
        <a:p>
          <a:pPr>
            <a:lnSpc>
              <a:spcPct val="150000"/>
            </a:lnSpc>
          </a:pPr>
          <a:r>
            <a:rPr lang="zh-CN" altLang="en-US" sz="1200" dirty="0" smtClean="0">
              <a:latin typeface="Microsoft YaHei UI" panose="020B0503020204020204" pitchFamily="34" charset="-122"/>
              <a:ea typeface="Microsoft YaHei UI" panose="020B0503020204020204" pitchFamily="34" charset="-122"/>
            </a:rPr>
            <a:t>发展技术同时进行专利布局</a:t>
          </a:r>
          <a:r>
            <a:rPr lang="en-US" altLang="zh-CN" sz="2300" dirty="0" smtClean="0">
              <a:latin typeface="Microsoft YaHei UI" panose="020B0503020204020204" pitchFamily="34" charset="-122"/>
              <a:ea typeface="Microsoft YaHei UI" panose="020B0503020204020204" pitchFamily="34" charset="-122"/>
            </a:rPr>
            <a:t>.</a:t>
          </a:r>
          <a:endParaRPr lang="zh-CN" sz="2300" dirty="0">
            <a:latin typeface="Microsoft YaHei UI" panose="020B0503020204020204" pitchFamily="34" charset="-122"/>
            <a:ea typeface="Microsoft YaHei UI" panose="020B0503020204020204" pitchFamily="34" charset="-122"/>
          </a:endParaRPr>
        </a:p>
      </dgm:t>
    </dgm:pt>
    <dgm:pt modelId="{40A0B227-4101-4ACA-8060-33CBDD8F90C7}">
      <dgm:prSet phldrT="[文本]"/>
      <dgm:spPr/>
      <dgm:t>
        <a:bodyPr/>
        <a:lstStyle/>
        <a:p>
          <a:r>
            <a:rPr lang="zh-CN" altLang="en-US" dirty="0" smtClean="0">
              <a:latin typeface="Microsoft YaHei UI" panose="020B0503020204020204" pitchFamily="34" charset="-122"/>
              <a:ea typeface="Microsoft YaHei UI" panose="020B0503020204020204" pitchFamily="34" charset="-122"/>
            </a:rPr>
            <a:t>控制点</a:t>
          </a:r>
          <a:endParaRPr lang="zh-CN" dirty="0">
            <a:latin typeface="Microsoft YaHei UI" panose="020B0503020204020204" pitchFamily="34" charset="-122"/>
            <a:ea typeface="Microsoft YaHei UI" panose="020B0503020204020204" pitchFamily="34" charset="-122"/>
          </a:endParaRPr>
        </a:p>
      </dgm:t>
    </dgm:pt>
    <dgm:pt modelId="{B9EA07C5-29CA-4900-B422-E27E85ADE11B}" type="sibTrans" cxnId="{EFEBADF0-80AF-47E2-9FFB-9D9ADB7E9357}">
      <dgm:prSet/>
      <dgm:spPr/>
      <dgm:t>
        <a:bodyPr/>
        <a:lstStyle/>
        <a:p>
          <a:endParaRPr lang="zh-CN"/>
        </a:p>
      </dgm:t>
    </dgm:pt>
    <dgm:pt modelId="{14D3B5BD-AC39-464E-AE47-9BBABE6014DB}" type="parTrans" cxnId="{EFEBADF0-80AF-47E2-9FFB-9D9ADB7E9357}">
      <dgm:prSet/>
      <dgm:spPr/>
      <dgm:t>
        <a:bodyPr/>
        <a:lstStyle/>
        <a:p>
          <a:endParaRPr lang="zh-CN"/>
        </a:p>
      </dgm:t>
    </dgm:pt>
    <dgm:pt modelId="{53209951-3C59-49E9-BED5-E3FC2D07118B}" type="sibTrans" cxnId="{34A8366B-D4F5-4F8E-AD44-46D584E1DB49}">
      <dgm:prSet/>
      <dgm:spPr/>
      <dgm:t>
        <a:bodyPr/>
        <a:lstStyle/>
        <a:p>
          <a:endParaRPr lang="zh-CN"/>
        </a:p>
      </dgm:t>
    </dgm:pt>
    <dgm:pt modelId="{0F622DAE-34DB-400F-93FE-8126BEF17774}" type="parTrans" cxnId="{34A8366B-D4F5-4F8E-AD44-46D584E1DB49}">
      <dgm:prSet/>
      <dgm:spPr/>
      <dgm:t>
        <a:bodyPr/>
        <a:lstStyle/>
        <a:p>
          <a:endParaRPr lang="zh-CN"/>
        </a:p>
      </dgm:t>
    </dgm:pt>
    <dgm:pt modelId="{921A3262-832F-4FEC-80F2-D39CD99361F3}">
      <dgm:prSet phldrT="[文本]" custT="1"/>
      <dgm:spPr/>
      <dgm:t>
        <a:bodyPr/>
        <a:lstStyle/>
        <a:p>
          <a:pPr>
            <a:lnSpc>
              <a:spcPct val="150000"/>
            </a:lnSpc>
          </a:pPr>
          <a:r>
            <a:rPr lang="zh-CN" altLang="en-US" sz="1200" dirty="0" smtClean="0">
              <a:latin typeface="Microsoft YaHei UI" panose="020B0503020204020204" pitchFamily="34" charset="-122"/>
              <a:ea typeface="Microsoft YaHei UI" panose="020B0503020204020204" pitchFamily="34" charset="-122"/>
            </a:rPr>
            <a:t>借助客户端插件</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通过和现有社会客户端进行利益分成合作发布方式</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提升用户体验</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创造流量变现新模式</a:t>
          </a:r>
          <a:r>
            <a:rPr lang="en-US" altLang="zh-CN" sz="1200" dirty="0" smtClean="0">
              <a:latin typeface="Microsoft YaHei UI" panose="020B0503020204020204" pitchFamily="34" charset="-122"/>
              <a:ea typeface="Microsoft YaHei UI" panose="020B0503020204020204" pitchFamily="34" charset="-122"/>
            </a:rPr>
            <a:t>.</a:t>
          </a:r>
          <a:endParaRPr lang="zh-CN" sz="1200" dirty="0">
            <a:latin typeface="Microsoft YaHei UI" panose="020B0503020204020204" pitchFamily="34" charset="-122"/>
            <a:ea typeface="Microsoft YaHei UI" panose="020B0503020204020204" pitchFamily="34" charset="-122"/>
          </a:endParaRPr>
        </a:p>
      </dgm:t>
    </dgm:pt>
    <dgm:pt modelId="{2F4ADCE2-6323-4C01-81DE-A9586EA3F0C9}">
      <dgm:prSet phldrT="[文本]"/>
      <dgm:spPr/>
      <dgm:t>
        <a:bodyPr/>
        <a:lstStyle/>
        <a:p>
          <a:r>
            <a:rPr lang="zh-CN" altLang="en-US" dirty="0" smtClean="0">
              <a:latin typeface="Microsoft YaHei UI" panose="020B0503020204020204" pitchFamily="34" charset="-122"/>
              <a:ea typeface="Microsoft YaHei UI" panose="020B0503020204020204" pitchFamily="34" charset="-122"/>
            </a:rPr>
            <a:t>发展方向</a:t>
          </a:r>
          <a:endParaRPr lang="zh-CN" dirty="0">
            <a:latin typeface="Microsoft YaHei UI" panose="020B0503020204020204" pitchFamily="34" charset="-122"/>
            <a:ea typeface="Microsoft YaHei UI" panose="020B0503020204020204" pitchFamily="34" charset="-122"/>
          </a:endParaRPr>
        </a:p>
      </dgm:t>
    </dgm:pt>
    <dgm:pt modelId="{74806992-2BCA-4867-AF2F-4D11805604E7}" type="sibTrans" cxnId="{2758E0E6-B7E8-4777-9233-2516ADCBBB68}">
      <dgm:prSet/>
      <dgm:spPr/>
      <dgm:t>
        <a:bodyPr/>
        <a:lstStyle/>
        <a:p>
          <a:endParaRPr lang="zh-CN"/>
        </a:p>
      </dgm:t>
    </dgm:pt>
    <dgm:pt modelId="{61363EE0-912C-4E01-8C96-E6F03490A598}" type="parTrans" cxnId="{2758E0E6-B7E8-4777-9233-2516ADCBBB68}">
      <dgm:prSet/>
      <dgm:spPr/>
      <dgm:t>
        <a:bodyPr/>
        <a:lstStyle/>
        <a:p>
          <a:endParaRPr lang="zh-CN"/>
        </a:p>
      </dgm:t>
    </dgm:pt>
    <dgm:pt modelId="{FAFF5E07-7808-4EF1-B5E4-084256CF5B30}" type="sibTrans" cxnId="{E8205D2F-3549-41D1-9B82-6D147B121AEF}">
      <dgm:prSet/>
      <dgm:spPr/>
      <dgm:t>
        <a:bodyPr/>
        <a:lstStyle/>
        <a:p>
          <a:endParaRPr lang="zh-CN"/>
        </a:p>
      </dgm:t>
    </dgm:pt>
    <dgm:pt modelId="{12EBB12C-1E9C-472D-8158-DC96E0FBEDC3}" type="parTrans" cxnId="{E8205D2F-3549-41D1-9B82-6D147B121AEF}">
      <dgm:prSet/>
      <dgm:spPr/>
      <dgm:t>
        <a:bodyPr/>
        <a:lstStyle/>
        <a:p>
          <a:endParaRPr lang="zh-CN"/>
        </a:p>
      </dgm:t>
    </dgm:pt>
    <dgm:pt modelId="{C4EB365A-E133-4094-88AF-A01BC8D09912}">
      <dgm:prSet phldrT="[文本]" custT="1"/>
      <dgm:spPr/>
      <dgm:t>
        <a:bodyPr/>
        <a:lstStyle/>
        <a:p>
          <a:pPr>
            <a:lnSpc>
              <a:spcPct val="150000"/>
            </a:lnSpc>
          </a:pPr>
          <a:r>
            <a:rPr lang="zh-CN" altLang="en-US" sz="1200" dirty="0" smtClean="0">
              <a:latin typeface="Microsoft YaHei UI" panose="020B0503020204020204" pitchFamily="34" charset="-122"/>
              <a:ea typeface="Microsoft YaHei UI" panose="020B0503020204020204" pitchFamily="34" charset="-122"/>
            </a:rPr>
            <a:t>作为彩铃渠道销售彩铃获取分成收入</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作为品牌推广商获取品牌推广收益</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作为广告媒体发布渠道获取广告费</a:t>
          </a:r>
          <a:r>
            <a:rPr lang="en-US" altLang="zh-CN" sz="1100" dirty="0" smtClean="0">
              <a:latin typeface="Microsoft YaHei UI" panose="020B0503020204020204" pitchFamily="34" charset="-122"/>
              <a:ea typeface="Microsoft YaHei UI" panose="020B0503020204020204" pitchFamily="34" charset="-122"/>
            </a:rPr>
            <a:t>.</a:t>
          </a:r>
          <a:endParaRPr lang="zh-CN" sz="1100" dirty="0">
            <a:latin typeface="Microsoft YaHei UI" panose="020B0503020204020204" pitchFamily="34" charset="-122"/>
            <a:ea typeface="Microsoft YaHei UI" panose="020B0503020204020204" pitchFamily="34" charset="-122"/>
          </a:endParaRPr>
        </a:p>
      </dgm:t>
    </dgm:pt>
    <dgm:pt modelId="{6491D5D9-D966-4CFB-A881-15F31BBE2078}">
      <dgm:prSet phldrT="[文本]"/>
      <dgm:spPr/>
      <dgm:t>
        <a:bodyPr/>
        <a:lstStyle/>
        <a:p>
          <a:r>
            <a:rPr lang="zh-CN" altLang="en-US" dirty="0" smtClean="0">
              <a:latin typeface="Microsoft YaHei UI" panose="020B0503020204020204" pitchFamily="34" charset="-122"/>
              <a:ea typeface="Microsoft YaHei UI" panose="020B0503020204020204" pitchFamily="34" charset="-122"/>
            </a:rPr>
            <a:t>盈利点</a:t>
          </a:r>
          <a:endParaRPr lang="zh-CN" dirty="0">
            <a:latin typeface="Microsoft YaHei UI" panose="020B0503020204020204" pitchFamily="34" charset="-122"/>
            <a:ea typeface="Microsoft YaHei UI" panose="020B0503020204020204" pitchFamily="34" charset="-122"/>
          </a:endParaRPr>
        </a:p>
      </dgm:t>
    </dgm:pt>
    <dgm:pt modelId="{BA4B956A-D8E0-4B5A-AAE6-6D098F42CF14}" type="sibTrans" cxnId="{88BD0F66-1125-4903-8990-E18B563D4329}">
      <dgm:prSet/>
      <dgm:spPr/>
      <dgm:t>
        <a:bodyPr/>
        <a:lstStyle/>
        <a:p>
          <a:endParaRPr lang="zh-CN"/>
        </a:p>
      </dgm:t>
    </dgm:pt>
    <dgm:pt modelId="{494CEDA4-65E8-4D66-A3BD-64467A287048}" type="parTrans" cxnId="{88BD0F66-1125-4903-8990-E18B563D4329}">
      <dgm:prSet/>
      <dgm:spPr/>
      <dgm:t>
        <a:bodyPr/>
        <a:lstStyle/>
        <a:p>
          <a:endParaRPr lang="zh-CN"/>
        </a:p>
      </dgm:t>
    </dgm:pt>
    <dgm:pt modelId="{D9046542-89BD-4576-AEAD-B8BA73C81B3B}" type="sibTrans" cxnId="{7C8B6926-A65B-4E43-8C9C-68256C32E00A}">
      <dgm:prSet/>
      <dgm:spPr/>
      <dgm:t>
        <a:bodyPr/>
        <a:lstStyle/>
        <a:p>
          <a:endParaRPr lang="zh-CN"/>
        </a:p>
      </dgm:t>
    </dgm:pt>
    <dgm:pt modelId="{35012E61-2B20-408B-8A02-5B810B3F35B2}" type="parTrans" cxnId="{7C8B6926-A65B-4E43-8C9C-68256C32E00A}">
      <dgm:prSet/>
      <dgm:spPr/>
      <dgm:t>
        <a:bodyPr/>
        <a:lstStyle/>
        <a:p>
          <a:endParaRPr lang="zh-CN"/>
        </a:p>
      </dgm:t>
    </dgm:pt>
    <dgm:pt modelId="{0EEC7FD3-2F15-4C76-B344-3A9B314D24E5}">
      <dgm:prSet phldrT="[文本]" custT="1"/>
      <dgm:spPr/>
      <dgm:t>
        <a:bodyPr/>
        <a:lstStyle/>
        <a:p>
          <a:pPr>
            <a:lnSpc>
              <a:spcPct val="150000"/>
            </a:lnSpc>
          </a:pPr>
          <a:r>
            <a:rPr lang="zh-CN" altLang="en-US" sz="1200" dirty="0" smtClean="0">
              <a:latin typeface="Microsoft YaHei UI" panose="020B0503020204020204" pitchFamily="34" charset="-122"/>
              <a:ea typeface="Microsoft YaHei UI" panose="020B0503020204020204" pitchFamily="34" charset="-122"/>
            </a:rPr>
            <a:t>丰富通话前</a:t>
          </a:r>
          <a:r>
            <a:rPr lang="en-US" altLang="zh-CN" sz="1200" dirty="0" smtClean="0">
              <a:latin typeface="Microsoft YaHei UI" panose="020B0503020204020204" pitchFamily="34" charset="-122"/>
              <a:ea typeface="Microsoft YaHei UI" panose="020B0503020204020204" pitchFamily="34" charset="-122"/>
            </a:rPr>
            <a:t>15</a:t>
          </a:r>
          <a:r>
            <a:rPr lang="zh-CN" altLang="en-US" sz="1200" dirty="0" smtClean="0">
              <a:latin typeface="Microsoft YaHei UI" panose="020B0503020204020204" pitchFamily="34" charset="-122"/>
              <a:ea typeface="Microsoft YaHei UI" panose="020B0503020204020204" pitchFamily="34" charset="-122"/>
            </a:rPr>
            <a:t>秒用户的媒体呈现和互动交流</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将通话前</a:t>
          </a:r>
          <a:r>
            <a:rPr lang="en-US" altLang="zh-CN" sz="1200" dirty="0" smtClean="0">
              <a:latin typeface="Microsoft YaHei UI" panose="020B0503020204020204" pitchFamily="34" charset="-122"/>
              <a:ea typeface="Microsoft YaHei UI" panose="020B0503020204020204" pitchFamily="34" charset="-122"/>
            </a:rPr>
            <a:t>15</a:t>
          </a:r>
          <a:r>
            <a:rPr lang="zh-CN" altLang="en-US" sz="1200" dirty="0" smtClean="0">
              <a:latin typeface="Microsoft YaHei UI" panose="020B0503020204020204" pitchFamily="34" charset="-122"/>
              <a:ea typeface="Microsoft YaHei UI" panose="020B0503020204020204" pitchFamily="34" charset="-122"/>
            </a:rPr>
            <a:t>秒打造成一个媒体互动平台</a:t>
          </a:r>
          <a:endParaRPr lang="zh-CN" sz="1200" dirty="0">
            <a:latin typeface="Microsoft YaHei UI" panose="020B0503020204020204" pitchFamily="34" charset="-122"/>
            <a:ea typeface="Microsoft YaHei UI" panose="020B0503020204020204" pitchFamily="34" charset="-122"/>
          </a:endParaRPr>
        </a:p>
      </dgm:t>
    </dgm:pt>
    <dgm:pt modelId="{0F989B35-2A46-4354-99EF-2E51F54B6E3F}">
      <dgm:prSet phldrT="[文本]"/>
      <dgm:spPr/>
      <dgm:t>
        <a:bodyPr/>
        <a:lstStyle/>
        <a:p>
          <a:r>
            <a:rPr lang="zh-CN" altLang="en-US" dirty="0" smtClean="0">
              <a:latin typeface="Microsoft YaHei UI" panose="020B0503020204020204" pitchFamily="34" charset="-122"/>
              <a:ea typeface="Microsoft YaHei UI" panose="020B0503020204020204" pitchFamily="34" charset="-122"/>
            </a:rPr>
            <a:t>愿景</a:t>
          </a:r>
          <a:endParaRPr lang="zh-CN" dirty="0">
            <a:latin typeface="Microsoft YaHei UI" panose="020B0503020204020204" pitchFamily="34" charset="-122"/>
            <a:ea typeface="Microsoft YaHei UI" panose="020B0503020204020204" pitchFamily="34" charset="-122"/>
          </a:endParaRPr>
        </a:p>
      </dgm:t>
    </dgm:pt>
    <dgm:pt modelId="{1F7727B2-AAFB-4DE5-8D31-7DDE9F4B255F}" type="sibTrans" cxnId="{A9B9E94A-0076-4EBD-9FFD-962EE55D6AF3}">
      <dgm:prSet/>
      <dgm:spPr/>
      <dgm:t>
        <a:bodyPr/>
        <a:lstStyle/>
        <a:p>
          <a:endParaRPr lang="zh-CN"/>
        </a:p>
      </dgm:t>
    </dgm:pt>
    <dgm:pt modelId="{6A6FBDD2-E825-4A35-9C5D-BDE33291204E}" type="parTrans" cxnId="{A9B9E94A-0076-4EBD-9FFD-962EE55D6AF3}">
      <dgm:prSet/>
      <dgm:spPr/>
      <dgm:t>
        <a:bodyPr/>
        <a:lstStyle/>
        <a:p>
          <a:endParaRPr lang="zh-CN"/>
        </a:p>
      </dgm:t>
    </dgm:pt>
    <dgm:pt modelId="{69B9600C-E11A-4FA1-AD59-2CD51C71C3E8}" type="sibTrans" cxnId="{101756F8-F8D2-41C0-A457-010CD13560A8}">
      <dgm:prSet/>
      <dgm:spPr/>
      <dgm:t>
        <a:bodyPr/>
        <a:lstStyle/>
        <a:p>
          <a:endParaRPr lang="zh-CN"/>
        </a:p>
      </dgm:t>
    </dgm:pt>
    <dgm:pt modelId="{F9F18AF1-B37C-4E00-8ECE-BE63496832CA}" type="parTrans" cxnId="{101756F8-F8D2-41C0-A457-010CD13560A8}">
      <dgm:prSet/>
      <dgm:spPr/>
      <dgm:t>
        <a:bodyPr/>
        <a:lstStyle/>
        <a:p>
          <a:endParaRPr lang="zh-CN"/>
        </a:p>
      </dgm:t>
    </dgm:pt>
    <dgm:pt modelId="{BE4EEE6D-FFD6-4565-9D5F-5B05EBB6A33C}">
      <dgm:prSet phldrT="[文本]" custT="1"/>
      <dgm:spPr/>
      <dgm:t>
        <a:bodyPr/>
        <a:lstStyle/>
        <a:p>
          <a:pPr>
            <a:lnSpc>
              <a:spcPct val="150000"/>
            </a:lnSpc>
          </a:pPr>
          <a:r>
            <a:rPr lang="zh-CN" altLang="en-US" sz="1200" dirty="0" smtClean="0">
              <a:latin typeface="Microsoft YaHei UI" panose="020B0503020204020204" pitchFamily="34" charset="-122"/>
              <a:ea typeface="Microsoft YaHei UI" panose="020B0503020204020204" pitchFamily="34" charset="-122"/>
            </a:rPr>
            <a:t>随着中国电信的网络逐步演进</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这个接通前的体验也发生变化</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接通前</a:t>
          </a:r>
          <a:r>
            <a:rPr lang="en-US" altLang="zh-CN" sz="1200" dirty="0" smtClean="0">
              <a:latin typeface="Microsoft YaHei UI" panose="020B0503020204020204" pitchFamily="34" charset="-122"/>
              <a:ea typeface="Microsoft YaHei UI" panose="020B0503020204020204" pitchFamily="34" charset="-122"/>
            </a:rPr>
            <a:t>15</a:t>
          </a:r>
          <a:r>
            <a:rPr lang="zh-CN" altLang="en-US" sz="1200" dirty="0" smtClean="0">
              <a:latin typeface="Microsoft YaHei UI" panose="020B0503020204020204" pitchFamily="34" charset="-122"/>
              <a:ea typeface="Microsoft YaHei UI" panose="020B0503020204020204" pitchFamily="34" charset="-122"/>
            </a:rPr>
            <a:t>秒越来越引起电信行业高层重视</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未来必定会推动网络侧完成改造</a:t>
          </a:r>
          <a:r>
            <a:rPr lang="en-US" altLang="zh-CN" sz="1200" dirty="0" smtClean="0">
              <a:latin typeface="Microsoft YaHei UI" panose="020B0503020204020204" pitchFamily="34" charset="-122"/>
              <a:ea typeface="Microsoft YaHei UI" panose="020B0503020204020204" pitchFamily="34" charset="-122"/>
            </a:rPr>
            <a:t>,</a:t>
          </a:r>
          <a:r>
            <a:rPr lang="zh-CN" altLang="en-US" sz="1200" dirty="0" smtClean="0">
              <a:latin typeface="Microsoft YaHei UI" panose="020B0503020204020204" pitchFamily="34" charset="-122"/>
              <a:ea typeface="Microsoft YaHei UI" panose="020B0503020204020204" pitchFamily="34" charset="-122"/>
            </a:rPr>
            <a:t>为互联网侧的发展带来发展契机</a:t>
          </a:r>
          <a:r>
            <a:rPr lang="en-US" altLang="zh-CN" sz="1200" dirty="0" smtClean="0">
              <a:latin typeface="Microsoft YaHei UI" panose="020B0503020204020204" pitchFamily="34" charset="-122"/>
              <a:ea typeface="Microsoft YaHei UI" panose="020B0503020204020204" pitchFamily="34" charset="-122"/>
            </a:rPr>
            <a:t>.</a:t>
          </a:r>
          <a:endParaRPr lang="zh-CN" sz="1200" dirty="0">
            <a:latin typeface="Microsoft YaHei UI" panose="020B0503020204020204" pitchFamily="34" charset="-122"/>
            <a:ea typeface="Microsoft YaHei UI" panose="020B0503020204020204" pitchFamily="34" charset="-122"/>
          </a:endParaRPr>
        </a:p>
      </dgm:t>
    </dgm:pt>
    <dgm:pt modelId="{35167C35-97C2-4C39-ADBF-C39EA726708B}">
      <dgm:prSet phldrT="[文本]"/>
      <dgm:spPr/>
      <dgm:t>
        <a:bodyPr/>
        <a:lstStyle/>
        <a:p>
          <a:r>
            <a:rPr lang="zh-CN" altLang="en-US" dirty="0" smtClean="0">
              <a:latin typeface="Microsoft YaHei UI" panose="020B0503020204020204" pitchFamily="34" charset="-122"/>
              <a:ea typeface="Microsoft YaHei UI" panose="020B0503020204020204" pitchFamily="34" charset="-122"/>
            </a:rPr>
            <a:t>契机</a:t>
          </a:r>
          <a:endParaRPr lang="zh-CN" dirty="0">
            <a:latin typeface="Microsoft YaHei UI" panose="020B0503020204020204" pitchFamily="34" charset="-122"/>
            <a:ea typeface="Microsoft YaHei UI" panose="020B0503020204020204" pitchFamily="34" charset="-122"/>
          </a:endParaRPr>
        </a:p>
      </dgm:t>
    </dgm:pt>
    <dgm:pt modelId="{854FC2B3-21E0-4FCD-AC05-D2C10B2F27A8}" type="sibTrans" cxnId="{0A3A9947-7A9D-4381-A1A7-75A4D39DAC59}">
      <dgm:prSet/>
      <dgm:spPr/>
      <dgm:t>
        <a:bodyPr/>
        <a:lstStyle/>
        <a:p>
          <a:endParaRPr lang="zh-CN"/>
        </a:p>
      </dgm:t>
    </dgm:pt>
    <dgm:pt modelId="{EC4F809F-7C00-4296-913F-343C458598CE}" type="parTrans" cxnId="{0A3A9947-7A9D-4381-A1A7-75A4D39DAC59}">
      <dgm:prSet/>
      <dgm:spPr/>
      <dgm:t>
        <a:bodyPr/>
        <a:lstStyle/>
        <a:p>
          <a:endParaRPr lang="zh-CN"/>
        </a:p>
      </dgm:t>
    </dgm:pt>
    <dgm:pt modelId="{1BC6B3CA-E388-4F32-8A6A-A9E9DC8F959D}" type="sibTrans" cxnId="{ADE57FE8-6681-4D77-90CA-AF9B006057EC}">
      <dgm:prSet/>
      <dgm:spPr/>
      <dgm:t>
        <a:bodyPr/>
        <a:lstStyle/>
        <a:p>
          <a:endParaRPr lang="zh-CN"/>
        </a:p>
      </dgm:t>
    </dgm:pt>
    <dgm:pt modelId="{F3924E99-689A-46E5-B21F-CD99365EBBB9}" type="parTrans" cxnId="{ADE57FE8-6681-4D77-90CA-AF9B006057EC}">
      <dgm:prSet/>
      <dgm:spPr/>
      <dgm:t>
        <a:bodyPr/>
        <a:lstStyle/>
        <a:p>
          <a:endParaRPr lang="zh-CN"/>
        </a:p>
      </dgm:t>
    </dgm:pt>
    <dgm:pt modelId="{5E5D9CF8-E256-407E-AB88-D5088C6E091B}">
      <dgm:prSet/>
      <dgm:spPr/>
      <dgm:t>
        <a:bodyPr/>
        <a:lstStyle/>
        <a:p>
          <a:pPr>
            <a:lnSpc>
              <a:spcPct val="90000"/>
            </a:lnSpc>
          </a:pPr>
          <a:endParaRPr lang="zh-CN" altLang="en-US" sz="1100" dirty="0">
            <a:latin typeface="Microsoft YaHei UI" panose="020B0503020204020204" pitchFamily="34" charset="-122"/>
            <a:ea typeface="Microsoft YaHei UI" panose="020B0503020204020204" pitchFamily="34" charset="-122"/>
          </a:endParaRPr>
        </a:p>
      </dgm:t>
    </dgm:pt>
    <dgm:pt modelId="{EC9F83B4-3EE9-4A39-AB90-FF500DF284DA}" type="parTrans" cxnId="{4A93A241-24F4-4D5B-B84B-05DA0D0E13D1}">
      <dgm:prSet/>
      <dgm:spPr/>
      <dgm:t>
        <a:bodyPr/>
        <a:lstStyle/>
        <a:p>
          <a:endParaRPr lang="zh-CN" altLang="en-US"/>
        </a:p>
      </dgm:t>
    </dgm:pt>
    <dgm:pt modelId="{7EFB7635-7161-4765-B46A-7CD49A6FD344}" type="sibTrans" cxnId="{4A93A241-24F4-4D5B-B84B-05DA0D0E13D1}">
      <dgm:prSet/>
      <dgm:spPr/>
      <dgm:t>
        <a:bodyPr/>
        <a:lstStyle/>
        <a:p>
          <a:endParaRPr lang="zh-CN" altLang="en-US"/>
        </a:p>
      </dgm:t>
    </dgm:pt>
    <dgm:pt modelId="{CE5D5ED8-5C7A-458F-8227-4F16E59EC7D9}">
      <dgm:prSet/>
      <dgm:spPr/>
      <dgm:t>
        <a:bodyPr/>
        <a:lstStyle/>
        <a:p>
          <a:pPr>
            <a:lnSpc>
              <a:spcPct val="90000"/>
            </a:lnSpc>
          </a:pPr>
          <a:endParaRPr lang="zh-CN" altLang="en-US" sz="1100" dirty="0">
            <a:latin typeface="Microsoft YaHei UI" panose="020B0503020204020204" pitchFamily="34" charset="-122"/>
            <a:ea typeface="Microsoft YaHei UI" panose="020B0503020204020204" pitchFamily="34" charset="-122"/>
          </a:endParaRPr>
        </a:p>
      </dgm:t>
    </dgm:pt>
    <dgm:pt modelId="{324D46AE-F8A0-4C7A-85E9-5D706A18CE82}" type="parTrans" cxnId="{73D3E686-9C52-4C7A-94EF-9B67D91DB106}">
      <dgm:prSet/>
      <dgm:spPr/>
      <dgm:t>
        <a:bodyPr/>
        <a:lstStyle/>
        <a:p>
          <a:endParaRPr lang="zh-CN" altLang="en-US"/>
        </a:p>
      </dgm:t>
    </dgm:pt>
    <dgm:pt modelId="{CD2F67BD-522C-40A4-9F65-ABD5E1B18FAB}" type="sibTrans" cxnId="{73D3E686-9C52-4C7A-94EF-9B67D91DB106}">
      <dgm:prSet/>
      <dgm:spPr/>
      <dgm:t>
        <a:bodyPr/>
        <a:lstStyle/>
        <a:p>
          <a:endParaRPr lang="zh-CN" altLang="en-US"/>
        </a:p>
      </dgm:t>
    </dgm:pt>
    <dgm:pt modelId="{1F28CDE1-9937-4E49-917C-1A371F535E6A}">
      <dgm:prSet/>
      <dgm:spPr/>
      <dgm:t>
        <a:bodyPr/>
        <a:lstStyle/>
        <a:p>
          <a:pPr>
            <a:lnSpc>
              <a:spcPct val="90000"/>
            </a:lnSpc>
          </a:pPr>
          <a:endParaRPr lang="zh-CN" altLang="en-US" sz="2300" dirty="0">
            <a:latin typeface="Microsoft YaHei UI" panose="020B0503020204020204" pitchFamily="34" charset="-122"/>
            <a:ea typeface="Microsoft YaHei UI" panose="020B0503020204020204" pitchFamily="34" charset="-122"/>
          </a:endParaRPr>
        </a:p>
      </dgm:t>
    </dgm:pt>
    <dgm:pt modelId="{8D6C68BA-DF40-4B65-BB1D-73B07A6A9665}" type="parTrans" cxnId="{4856A7AD-C52A-4F52-8BBF-C69EBD346FBA}">
      <dgm:prSet/>
      <dgm:spPr/>
      <dgm:t>
        <a:bodyPr/>
        <a:lstStyle/>
        <a:p>
          <a:endParaRPr lang="zh-CN" altLang="en-US"/>
        </a:p>
      </dgm:t>
    </dgm:pt>
    <dgm:pt modelId="{701F5105-7D0A-4B80-85C3-A4D9006B76FF}" type="sibTrans" cxnId="{4856A7AD-C52A-4F52-8BBF-C69EBD346FBA}">
      <dgm:prSet/>
      <dgm:spPr/>
      <dgm:t>
        <a:bodyPr/>
        <a:lstStyle/>
        <a:p>
          <a:endParaRPr lang="zh-CN" altLang="en-US"/>
        </a:p>
      </dgm:t>
    </dgm:pt>
    <dgm:pt modelId="{48D95BD7-5A69-42F8-A7CF-7EC474E4C607}" type="pres">
      <dgm:prSet presAssocID="{EF55879E-50B8-4CEC-AD28-4D3BB6C66C24}" presName="Name0" presStyleCnt="0">
        <dgm:presLayoutVars>
          <dgm:chMax val="7"/>
          <dgm:chPref val="7"/>
          <dgm:dir/>
          <dgm:animOne val="branch"/>
          <dgm:animLvl val="lvl"/>
        </dgm:presLayoutVars>
      </dgm:prSet>
      <dgm:spPr/>
      <dgm:t>
        <a:bodyPr/>
        <a:lstStyle/>
        <a:p>
          <a:endParaRPr lang="zh-CN"/>
        </a:p>
      </dgm:t>
    </dgm:pt>
    <dgm:pt modelId="{A7DA5459-4760-46E4-906D-18C3C9AEADB9}" type="pres">
      <dgm:prSet presAssocID="{35167C35-97C2-4C39-ADBF-C39EA726708B}" presName="composite" presStyleCnt="0"/>
      <dgm:spPr/>
    </dgm:pt>
    <dgm:pt modelId="{22E904C0-E277-4730-8AF6-AC3756AD40D1}" type="pres">
      <dgm:prSet presAssocID="{35167C35-97C2-4C39-ADBF-C39EA726708B}" presName="BackAccent" presStyleLbl="bgShp" presStyleIdx="0" presStyleCnt="5"/>
      <dgm:spPr/>
    </dgm:pt>
    <dgm:pt modelId="{1C45A8C0-C3CF-4A94-90BD-09CA508579AF}" type="pres">
      <dgm:prSet presAssocID="{35167C35-97C2-4C39-ADBF-C39EA726708B}" presName="Accent" presStyleLbl="alignNode1" presStyleIdx="0" presStyleCnt="5"/>
      <dgm:spPr/>
    </dgm:pt>
    <dgm:pt modelId="{30BDB346-3C78-4867-BC9A-A9941D8EEF22}" type="pres">
      <dgm:prSet presAssocID="{35167C35-97C2-4C39-ADBF-C39EA726708B}" presName="Child" presStyleLbl="revTx" presStyleIdx="0" presStyleCnt="10">
        <dgm:presLayoutVars>
          <dgm:chMax val="0"/>
          <dgm:chPref val="0"/>
          <dgm:bulletEnabled val="1"/>
        </dgm:presLayoutVars>
      </dgm:prSet>
      <dgm:spPr/>
      <dgm:t>
        <a:bodyPr/>
        <a:lstStyle/>
        <a:p>
          <a:endParaRPr lang="zh-CN"/>
        </a:p>
      </dgm:t>
    </dgm:pt>
    <dgm:pt modelId="{E4B9107C-B2E3-4810-AF3E-C490F7630398}" type="pres">
      <dgm:prSet presAssocID="{35167C35-97C2-4C39-ADBF-C39EA726708B}" presName="Parent" presStyleLbl="revTx" presStyleIdx="1" presStyleCnt="10">
        <dgm:presLayoutVars>
          <dgm:chMax val="1"/>
          <dgm:chPref val="1"/>
          <dgm:bulletEnabled val="1"/>
        </dgm:presLayoutVars>
      </dgm:prSet>
      <dgm:spPr/>
      <dgm:t>
        <a:bodyPr/>
        <a:lstStyle/>
        <a:p>
          <a:endParaRPr lang="zh-CN"/>
        </a:p>
      </dgm:t>
    </dgm:pt>
    <dgm:pt modelId="{528864D0-6382-4386-90AB-6DF0148CC3DC}" type="pres">
      <dgm:prSet presAssocID="{854FC2B3-21E0-4FCD-AC05-D2C10B2F27A8}" presName="sibTrans" presStyleCnt="0"/>
      <dgm:spPr/>
    </dgm:pt>
    <dgm:pt modelId="{F4E8D077-3BD8-45C6-B0B4-648B7388E1C2}" type="pres">
      <dgm:prSet presAssocID="{0F989B35-2A46-4354-99EF-2E51F54B6E3F}" presName="composite" presStyleCnt="0"/>
      <dgm:spPr/>
    </dgm:pt>
    <dgm:pt modelId="{758763EB-EE81-4021-9FA1-9DFAD400DA7C}" type="pres">
      <dgm:prSet presAssocID="{0F989B35-2A46-4354-99EF-2E51F54B6E3F}" presName="BackAccent" presStyleLbl="bgShp" presStyleIdx="1" presStyleCnt="5"/>
      <dgm:spPr/>
    </dgm:pt>
    <dgm:pt modelId="{F18D7DDB-60BB-472E-968A-F635A7D225B0}" type="pres">
      <dgm:prSet presAssocID="{0F989B35-2A46-4354-99EF-2E51F54B6E3F}" presName="Accent" presStyleLbl="alignNode1" presStyleIdx="1" presStyleCnt="5"/>
      <dgm:spPr/>
    </dgm:pt>
    <dgm:pt modelId="{475E918C-F5E1-457A-8146-1F0733E3C345}" type="pres">
      <dgm:prSet presAssocID="{0F989B35-2A46-4354-99EF-2E51F54B6E3F}" presName="Child" presStyleLbl="revTx" presStyleIdx="2" presStyleCnt="10">
        <dgm:presLayoutVars>
          <dgm:chMax val="0"/>
          <dgm:chPref val="0"/>
          <dgm:bulletEnabled val="1"/>
        </dgm:presLayoutVars>
      </dgm:prSet>
      <dgm:spPr/>
      <dgm:t>
        <a:bodyPr/>
        <a:lstStyle/>
        <a:p>
          <a:endParaRPr lang="zh-CN"/>
        </a:p>
      </dgm:t>
    </dgm:pt>
    <dgm:pt modelId="{302F4DE7-769B-4D3E-A84B-2F8D211F0660}" type="pres">
      <dgm:prSet presAssocID="{0F989B35-2A46-4354-99EF-2E51F54B6E3F}" presName="Parent" presStyleLbl="revTx" presStyleIdx="3" presStyleCnt="10">
        <dgm:presLayoutVars>
          <dgm:chMax val="1"/>
          <dgm:chPref val="1"/>
          <dgm:bulletEnabled val="1"/>
        </dgm:presLayoutVars>
      </dgm:prSet>
      <dgm:spPr/>
      <dgm:t>
        <a:bodyPr/>
        <a:lstStyle/>
        <a:p>
          <a:endParaRPr lang="zh-CN"/>
        </a:p>
      </dgm:t>
    </dgm:pt>
    <dgm:pt modelId="{E3E331A1-8874-40AA-BA49-FAAA9E475C9B}" type="pres">
      <dgm:prSet presAssocID="{1F7727B2-AAFB-4DE5-8D31-7DDE9F4B255F}" presName="sibTrans" presStyleCnt="0"/>
      <dgm:spPr/>
    </dgm:pt>
    <dgm:pt modelId="{4BCA354C-A692-4C29-847E-7136FDAF1D26}" type="pres">
      <dgm:prSet presAssocID="{6491D5D9-D966-4CFB-A881-15F31BBE2078}" presName="composite" presStyleCnt="0"/>
      <dgm:spPr/>
    </dgm:pt>
    <dgm:pt modelId="{4F738C37-BF97-4929-AEE7-87705C6C865A}" type="pres">
      <dgm:prSet presAssocID="{6491D5D9-D966-4CFB-A881-15F31BBE2078}" presName="BackAccent" presStyleLbl="bgShp" presStyleIdx="2" presStyleCnt="5"/>
      <dgm:spPr/>
    </dgm:pt>
    <dgm:pt modelId="{17DE1EF0-B728-4E1E-BE9E-B83C5DEA57A7}" type="pres">
      <dgm:prSet presAssocID="{6491D5D9-D966-4CFB-A881-15F31BBE2078}" presName="Accent" presStyleLbl="alignNode1" presStyleIdx="2" presStyleCnt="5"/>
      <dgm:spPr/>
    </dgm:pt>
    <dgm:pt modelId="{75EA2A33-D1B7-4F19-A312-D7F2CA063CFB}" type="pres">
      <dgm:prSet presAssocID="{6491D5D9-D966-4CFB-A881-15F31BBE2078}" presName="Child" presStyleLbl="revTx" presStyleIdx="4" presStyleCnt="10">
        <dgm:presLayoutVars>
          <dgm:chMax val="0"/>
          <dgm:chPref val="0"/>
          <dgm:bulletEnabled val="1"/>
        </dgm:presLayoutVars>
      </dgm:prSet>
      <dgm:spPr/>
      <dgm:t>
        <a:bodyPr/>
        <a:lstStyle/>
        <a:p>
          <a:endParaRPr lang="zh-CN"/>
        </a:p>
      </dgm:t>
    </dgm:pt>
    <dgm:pt modelId="{DE296FEA-DDFB-49F9-BF17-5E8205F13DC2}" type="pres">
      <dgm:prSet presAssocID="{6491D5D9-D966-4CFB-A881-15F31BBE2078}" presName="Parent" presStyleLbl="revTx" presStyleIdx="5" presStyleCnt="10">
        <dgm:presLayoutVars>
          <dgm:chMax val="1"/>
          <dgm:chPref val="1"/>
          <dgm:bulletEnabled val="1"/>
        </dgm:presLayoutVars>
      </dgm:prSet>
      <dgm:spPr/>
      <dgm:t>
        <a:bodyPr/>
        <a:lstStyle/>
        <a:p>
          <a:endParaRPr lang="zh-CN"/>
        </a:p>
      </dgm:t>
    </dgm:pt>
    <dgm:pt modelId="{14305F44-384C-4CEC-B395-001AE088EF58}" type="pres">
      <dgm:prSet presAssocID="{BA4B956A-D8E0-4B5A-AAE6-6D098F42CF14}" presName="sibTrans" presStyleCnt="0"/>
      <dgm:spPr/>
    </dgm:pt>
    <dgm:pt modelId="{F677AF33-77F4-4070-8C43-857B8B56184B}" type="pres">
      <dgm:prSet presAssocID="{2F4ADCE2-6323-4C01-81DE-A9586EA3F0C9}" presName="composite" presStyleCnt="0"/>
      <dgm:spPr/>
    </dgm:pt>
    <dgm:pt modelId="{11437CDB-33BF-4BB8-938E-BB32843EB585}" type="pres">
      <dgm:prSet presAssocID="{2F4ADCE2-6323-4C01-81DE-A9586EA3F0C9}" presName="BackAccent" presStyleLbl="bgShp" presStyleIdx="3" presStyleCnt="5"/>
      <dgm:spPr/>
    </dgm:pt>
    <dgm:pt modelId="{E604927F-86FC-4806-A257-214F9AB893A5}" type="pres">
      <dgm:prSet presAssocID="{2F4ADCE2-6323-4C01-81DE-A9586EA3F0C9}" presName="Accent" presStyleLbl="alignNode1" presStyleIdx="3" presStyleCnt="5"/>
      <dgm:spPr/>
    </dgm:pt>
    <dgm:pt modelId="{1E68B576-5D60-4A5B-8758-0D9B5396DE1C}" type="pres">
      <dgm:prSet presAssocID="{2F4ADCE2-6323-4C01-81DE-A9586EA3F0C9}" presName="Child" presStyleLbl="revTx" presStyleIdx="6" presStyleCnt="10">
        <dgm:presLayoutVars>
          <dgm:chMax val="0"/>
          <dgm:chPref val="0"/>
          <dgm:bulletEnabled val="1"/>
        </dgm:presLayoutVars>
      </dgm:prSet>
      <dgm:spPr/>
      <dgm:t>
        <a:bodyPr/>
        <a:lstStyle/>
        <a:p>
          <a:endParaRPr lang="zh-CN"/>
        </a:p>
      </dgm:t>
    </dgm:pt>
    <dgm:pt modelId="{F05C8FA3-C822-4A14-A893-C94003C08ED6}" type="pres">
      <dgm:prSet presAssocID="{2F4ADCE2-6323-4C01-81DE-A9586EA3F0C9}" presName="Parent" presStyleLbl="revTx" presStyleIdx="7" presStyleCnt="10">
        <dgm:presLayoutVars>
          <dgm:chMax val="1"/>
          <dgm:chPref val="1"/>
          <dgm:bulletEnabled val="1"/>
        </dgm:presLayoutVars>
      </dgm:prSet>
      <dgm:spPr/>
      <dgm:t>
        <a:bodyPr/>
        <a:lstStyle/>
        <a:p>
          <a:endParaRPr lang="zh-CN"/>
        </a:p>
      </dgm:t>
    </dgm:pt>
    <dgm:pt modelId="{C79AE929-376A-4CFB-81D4-A7979E6AC251}" type="pres">
      <dgm:prSet presAssocID="{74806992-2BCA-4867-AF2F-4D11805604E7}" presName="sibTrans" presStyleCnt="0"/>
      <dgm:spPr/>
    </dgm:pt>
    <dgm:pt modelId="{5E40FD88-76E0-458B-A831-E236223CB267}" type="pres">
      <dgm:prSet presAssocID="{40A0B227-4101-4ACA-8060-33CBDD8F90C7}" presName="composite" presStyleCnt="0"/>
      <dgm:spPr/>
    </dgm:pt>
    <dgm:pt modelId="{49A46B0F-6456-4AE2-8431-ABDC3F9CE408}" type="pres">
      <dgm:prSet presAssocID="{40A0B227-4101-4ACA-8060-33CBDD8F90C7}" presName="BackAccent" presStyleLbl="bgShp" presStyleIdx="4" presStyleCnt="5"/>
      <dgm:spPr/>
    </dgm:pt>
    <dgm:pt modelId="{AE98E975-14A2-4735-A477-7AB6A5349FE4}" type="pres">
      <dgm:prSet presAssocID="{40A0B227-4101-4ACA-8060-33CBDD8F90C7}" presName="Accent" presStyleLbl="alignNode1" presStyleIdx="4" presStyleCnt="5"/>
      <dgm:spPr/>
    </dgm:pt>
    <dgm:pt modelId="{FBCB09CD-5DBD-480E-BE56-C4013F2F3F85}" type="pres">
      <dgm:prSet presAssocID="{40A0B227-4101-4ACA-8060-33CBDD8F90C7}" presName="Child" presStyleLbl="revTx" presStyleIdx="8" presStyleCnt="10">
        <dgm:presLayoutVars>
          <dgm:chMax val="0"/>
          <dgm:chPref val="0"/>
          <dgm:bulletEnabled val="1"/>
        </dgm:presLayoutVars>
      </dgm:prSet>
      <dgm:spPr/>
      <dgm:t>
        <a:bodyPr/>
        <a:lstStyle/>
        <a:p>
          <a:endParaRPr lang="zh-CN"/>
        </a:p>
      </dgm:t>
    </dgm:pt>
    <dgm:pt modelId="{C9FDE400-9569-4BA2-AFA5-18401387A5D9}" type="pres">
      <dgm:prSet presAssocID="{40A0B227-4101-4ACA-8060-33CBDD8F90C7}" presName="Parent" presStyleLbl="revTx" presStyleIdx="9" presStyleCnt="10">
        <dgm:presLayoutVars>
          <dgm:chMax val="1"/>
          <dgm:chPref val="1"/>
          <dgm:bulletEnabled val="1"/>
        </dgm:presLayoutVars>
      </dgm:prSet>
      <dgm:spPr/>
      <dgm:t>
        <a:bodyPr/>
        <a:lstStyle/>
        <a:p>
          <a:endParaRPr lang="zh-CN"/>
        </a:p>
      </dgm:t>
    </dgm:pt>
  </dgm:ptLst>
  <dgm:cxnLst>
    <dgm:cxn modelId="{A414229A-59A8-42B5-A989-939424F3261C}" type="presOf" srcId="{921A3262-832F-4FEC-80F2-D39CD99361F3}" destId="{1E68B576-5D60-4A5B-8758-0D9B5396DE1C}" srcOrd="0" destOrd="0" presId="urn:microsoft.com/office/officeart/2008/layout/IncreasingCircleProcess"/>
    <dgm:cxn modelId="{0861D130-BA05-4AA9-81CC-A5BC5BE546FD}" type="presOf" srcId="{C4EB365A-E133-4094-88AF-A01BC8D09912}" destId="{75EA2A33-D1B7-4F19-A312-D7F2CA063CFB}" srcOrd="0" destOrd="0" presId="urn:microsoft.com/office/officeart/2008/layout/IncreasingCircleProcess"/>
    <dgm:cxn modelId="{ADE57FE8-6681-4D77-90CA-AF9B006057EC}" srcId="{35167C35-97C2-4C39-ADBF-C39EA726708B}" destId="{BE4EEE6D-FFD6-4565-9D5F-5B05EBB6A33C}" srcOrd="0" destOrd="0" parTransId="{F3924E99-689A-46E5-B21F-CD99365EBBB9}" sibTransId="{1BC6B3CA-E388-4F32-8A6A-A9E9DC8F959D}"/>
    <dgm:cxn modelId="{7C8B6926-A65B-4E43-8C9C-68256C32E00A}" srcId="{6491D5D9-D966-4CFB-A881-15F31BBE2078}" destId="{C4EB365A-E133-4094-88AF-A01BC8D09912}" srcOrd="0" destOrd="0" parTransId="{35012E61-2B20-408B-8A02-5B810B3F35B2}" sibTransId="{D9046542-89BD-4576-AEAD-B8BA73C81B3B}"/>
    <dgm:cxn modelId="{0A3A9947-7A9D-4381-A1A7-75A4D39DAC59}" srcId="{EF55879E-50B8-4CEC-AD28-4D3BB6C66C24}" destId="{35167C35-97C2-4C39-ADBF-C39EA726708B}" srcOrd="0" destOrd="0" parTransId="{EC4F809F-7C00-4296-913F-343C458598CE}" sibTransId="{854FC2B3-21E0-4FCD-AC05-D2C10B2F27A8}"/>
    <dgm:cxn modelId="{4F37872F-951B-4940-966F-28CCFCD982E6}" type="presOf" srcId="{6491D5D9-D966-4CFB-A881-15F31BBE2078}" destId="{DE296FEA-DDFB-49F9-BF17-5E8205F13DC2}" srcOrd="0" destOrd="0" presId="urn:microsoft.com/office/officeart/2008/layout/IncreasingCircleProcess"/>
    <dgm:cxn modelId="{4856A7AD-C52A-4F52-8BBF-C69EBD346FBA}" srcId="{40A0B227-4101-4ACA-8060-33CBDD8F90C7}" destId="{1F28CDE1-9937-4E49-917C-1A371F535E6A}" srcOrd="1" destOrd="0" parTransId="{8D6C68BA-DF40-4B65-BB1D-73B07A6A9665}" sibTransId="{701F5105-7D0A-4B80-85C3-A4D9006B76FF}"/>
    <dgm:cxn modelId="{F39E43FD-DF79-4B69-B4C5-DA7601328236}" type="presOf" srcId="{35167C35-97C2-4C39-ADBF-C39EA726708B}" destId="{E4B9107C-B2E3-4810-AF3E-C490F7630398}" srcOrd="0" destOrd="0" presId="urn:microsoft.com/office/officeart/2008/layout/IncreasingCircleProcess"/>
    <dgm:cxn modelId="{C058BFF5-5A52-44FB-A273-6C88B5B4FFFB}" type="presOf" srcId="{1F28CDE1-9937-4E49-917C-1A371F535E6A}" destId="{FBCB09CD-5DBD-480E-BE56-C4013F2F3F85}" srcOrd="0" destOrd="1" presId="urn:microsoft.com/office/officeart/2008/layout/IncreasingCircleProcess"/>
    <dgm:cxn modelId="{58CE69B2-88F1-4709-8B11-4B1551811306}" type="presOf" srcId="{BE4EEE6D-FFD6-4565-9D5F-5B05EBB6A33C}" destId="{30BDB346-3C78-4867-BC9A-A9941D8EEF22}" srcOrd="0" destOrd="0" presId="urn:microsoft.com/office/officeart/2008/layout/IncreasingCircleProcess"/>
    <dgm:cxn modelId="{4A93A241-24F4-4D5B-B84B-05DA0D0E13D1}" srcId="{35167C35-97C2-4C39-ADBF-C39EA726708B}" destId="{5E5D9CF8-E256-407E-AB88-D5088C6E091B}" srcOrd="1" destOrd="0" parTransId="{EC9F83B4-3EE9-4A39-AB90-FF500DF284DA}" sibTransId="{7EFB7635-7161-4765-B46A-7CD49A6FD344}"/>
    <dgm:cxn modelId="{2758E0E6-B7E8-4777-9233-2516ADCBBB68}" srcId="{EF55879E-50B8-4CEC-AD28-4D3BB6C66C24}" destId="{2F4ADCE2-6323-4C01-81DE-A9586EA3F0C9}" srcOrd="3" destOrd="0" parTransId="{61363EE0-912C-4E01-8C96-E6F03490A598}" sibTransId="{74806992-2BCA-4867-AF2F-4D11805604E7}"/>
    <dgm:cxn modelId="{E737257D-D06D-46F0-8571-97A273A5A6BA}" type="presOf" srcId="{2F4ADCE2-6323-4C01-81DE-A9586EA3F0C9}" destId="{F05C8FA3-C822-4A14-A893-C94003C08ED6}" srcOrd="0" destOrd="0" presId="urn:microsoft.com/office/officeart/2008/layout/IncreasingCircleProcess"/>
    <dgm:cxn modelId="{5A7FB870-E283-4884-B035-9660D26904DC}" type="presOf" srcId="{40A0B227-4101-4ACA-8060-33CBDD8F90C7}" destId="{C9FDE400-9569-4BA2-AFA5-18401387A5D9}" srcOrd="0" destOrd="0" presId="urn:microsoft.com/office/officeart/2008/layout/IncreasingCircleProcess"/>
    <dgm:cxn modelId="{EFEBADF0-80AF-47E2-9FFB-9D9ADB7E9357}" srcId="{EF55879E-50B8-4CEC-AD28-4D3BB6C66C24}" destId="{40A0B227-4101-4ACA-8060-33CBDD8F90C7}" srcOrd="4" destOrd="0" parTransId="{14D3B5BD-AC39-464E-AE47-9BBABE6014DB}" sibTransId="{B9EA07C5-29CA-4900-B422-E27E85ADE11B}"/>
    <dgm:cxn modelId="{A9B9E94A-0076-4EBD-9FFD-962EE55D6AF3}" srcId="{EF55879E-50B8-4CEC-AD28-4D3BB6C66C24}" destId="{0F989B35-2A46-4354-99EF-2E51F54B6E3F}" srcOrd="1" destOrd="0" parTransId="{6A6FBDD2-E825-4A35-9C5D-BDE33291204E}" sibTransId="{1F7727B2-AAFB-4DE5-8D31-7DDE9F4B255F}"/>
    <dgm:cxn modelId="{63BC6848-5AF8-4459-A25F-4754FD752DE3}" type="presOf" srcId="{5E5D9CF8-E256-407E-AB88-D5088C6E091B}" destId="{30BDB346-3C78-4867-BC9A-A9941D8EEF22}" srcOrd="0" destOrd="1" presId="urn:microsoft.com/office/officeart/2008/layout/IncreasingCircleProcess"/>
    <dgm:cxn modelId="{7FEA3066-7E51-405C-A083-3DB574A20941}" type="presOf" srcId="{190BAD22-C1F7-42AC-BE80-2979BBE3678E}" destId="{FBCB09CD-5DBD-480E-BE56-C4013F2F3F85}" srcOrd="0" destOrd="0" presId="urn:microsoft.com/office/officeart/2008/layout/IncreasingCircleProcess"/>
    <dgm:cxn modelId="{101756F8-F8D2-41C0-A457-010CD13560A8}" srcId="{0F989B35-2A46-4354-99EF-2E51F54B6E3F}" destId="{0EEC7FD3-2F15-4C76-B344-3A9B314D24E5}" srcOrd="0" destOrd="0" parTransId="{F9F18AF1-B37C-4E00-8ECE-BE63496832CA}" sibTransId="{69B9600C-E11A-4FA1-AD59-2CD51C71C3E8}"/>
    <dgm:cxn modelId="{88BD0F66-1125-4903-8990-E18B563D4329}" srcId="{EF55879E-50B8-4CEC-AD28-4D3BB6C66C24}" destId="{6491D5D9-D966-4CFB-A881-15F31BBE2078}" srcOrd="2" destOrd="0" parTransId="{494CEDA4-65E8-4D66-A3BD-64467A287048}" sibTransId="{BA4B956A-D8E0-4B5A-AAE6-6D098F42CF14}"/>
    <dgm:cxn modelId="{6160731C-0054-4991-A802-0BE89CE091D5}" type="presOf" srcId="{0F989B35-2A46-4354-99EF-2E51F54B6E3F}" destId="{302F4DE7-769B-4D3E-A84B-2F8D211F0660}" srcOrd="0" destOrd="0" presId="urn:microsoft.com/office/officeart/2008/layout/IncreasingCircleProcess"/>
    <dgm:cxn modelId="{E8205D2F-3549-41D1-9B82-6D147B121AEF}" srcId="{2F4ADCE2-6323-4C01-81DE-A9586EA3F0C9}" destId="{921A3262-832F-4FEC-80F2-D39CD99361F3}" srcOrd="0" destOrd="0" parTransId="{12EBB12C-1E9C-472D-8158-DC96E0FBEDC3}" sibTransId="{FAFF5E07-7808-4EF1-B5E4-084256CF5B30}"/>
    <dgm:cxn modelId="{34A8366B-D4F5-4F8E-AD44-46D584E1DB49}" srcId="{40A0B227-4101-4ACA-8060-33CBDD8F90C7}" destId="{190BAD22-C1F7-42AC-BE80-2979BBE3678E}" srcOrd="0" destOrd="0" parTransId="{0F622DAE-34DB-400F-93FE-8126BEF17774}" sibTransId="{53209951-3C59-49E9-BED5-E3FC2D07118B}"/>
    <dgm:cxn modelId="{AA1C3FAD-D4AD-4F02-9592-AD201349177D}" type="presOf" srcId="{CE5D5ED8-5C7A-458F-8227-4F16E59EC7D9}" destId="{75EA2A33-D1B7-4F19-A312-D7F2CA063CFB}" srcOrd="0" destOrd="1" presId="urn:microsoft.com/office/officeart/2008/layout/IncreasingCircleProcess"/>
    <dgm:cxn modelId="{73D3E686-9C52-4C7A-94EF-9B67D91DB106}" srcId="{6491D5D9-D966-4CFB-A881-15F31BBE2078}" destId="{CE5D5ED8-5C7A-458F-8227-4F16E59EC7D9}" srcOrd="1" destOrd="0" parTransId="{324D46AE-F8A0-4C7A-85E9-5D706A18CE82}" sibTransId="{CD2F67BD-522C-40A4-9F65-ABD5E1B18FAB}"/>
    <dgm:cxn modelId="{1BE2CBAD-3265-4CC7-A676-F01C63515111}" type="presOf" srcId="{EF55879E-50B8-4CEC-AD28-4D3BB6C66C24}" destId="{48D95BD7-5A69-42F8-A7CF-7EC474E4C607}" srcOrd="0" destOrd="0" presId="urn:microsoft.com/office/officeart/2008/layout/IncreasingCircleProcess"/>
    <dgm:cxn modelId="{054EEED0-3B49-4F28-9A62-75E31EB59BBB}" type="presOf" srcId="{0EEC7FD3-2F15-4C76-B344-3A9B314D24E5}" destId="{475E918C-F5E1-457A-8146-1F0733E3C345}" srcOrd="0" destOrd="0" presId="urn:microsoft.com/office/officeart/2008/layout/IncreasingCircleProcess"/>
    <dgm:cxn modelId="{B4F59776-39A5-4531-A0FD-A92C633F4F24}" type="presParOf" srcId="{48D95BD7-5A69-42F8-A7CF-7EC474E4C607}" destId="{A7DA5459-4760-46E4-906D-18C3C9AEADB9}" srcOrd="0" destOrd="0" presId="urn:microsoft.com/office/officeart/2008/layout/IncreasingCircleProcess"/>
    <dgm:cxn modelId="{68B7DB2B-A264-485F-A0ED-956EB97A3681}" type="presParOf" srcId="{A7DA5459-4760-46E4-906D-18C3C9AEADB9}" destId="{22E904C0-E277-4730-8AF6-AC3756AD40D1}" srcOrd="0" destOrd="0" presId="urn:microsoft.com/office/officeart/2008/layout/IncreasingCircleProcess"/>
    <dgm:cxn modelId="{C7B55C8B-BADD-4875-93F7-0C6520024AAC}" type="presParOf" srcId="{A7DA5459-4760-46E4-906D-18C3C9AEADB9}" destId="{1C45A8C0-C3CF-4A94-90BD-09CA508579AF}" srcOrd="1" destOrd="0" presId="urn:microsoft.com/office/officeart/2008/layout/IncreasingCircleProcess"/>
    <dgm:cxn modelId="{48A34FAD-875C-4928-A0AE-5CB7291A7706}" type="presParOf" srcId="{A7DA5459-4760-46E4-906D-18C3C9AEADB9}" destId="{30BDB346-3C78-4867-BC9A-A9941D8EEF22}" srcOrd="2" destOrd="0" presId="urn:microsoft.com/office/officeart/2008/layout/IncreasingCircleProcess"/>
    <dgm:cxn modelId="{F5EF0359-6B33-439F-AE8A-BC79B19D84F4}" type="presParOf" srcId="{A7DA5459-4760-46E4-906D-18C3C9AEADB9}" destId="{E4B9107C-B2E3-4810-AF3E-C490F7630398}" srcOrd="3" destOrd="0" presId="urn:microsoft.com/office/officeart/2008/layout/IncreasingCircleProcess"/>
    <dgm:cxn modelId="{61D7B16F-307F-41A5-92C3-EDC7930742F2}" type="presParOf" srcId="{48D95BD7-5A69-42F8-A7CF-7EC474E4C607}" destId="{528864D0-6382-4386-90AB-6DF0148CC3DC}" srcOrd="1" destOrd="0" presId="urn:microsoft.com/office/officeart/2008/layout/IncreasingCircleProcess"/>
    <dgm:cxn modelId="{74326D0F-42E0-46F6-A814-C7200CEC244B}" type="presParOf" srcId="{48D95BD7-5A69-42F8-A7CF-7EC474E4C607}" destId="{F4E8D077-3BD8-45C6-B0B4-648B7388E1C2}" srcOrd="2" destOrd="0" presId="urn:microsoft.com/office/officeart/2008/layout/IncreasingCircleProcess"/>
    <dgm:cxn modelId="{12C33C76-351B-44C1-AE6F-2BD4AD7BA3CF}" type="presParOf" srcId="{F4E8D077-3BD8-45C6-B0B4-648B7388E1C2}" destId="{758763EB-EE81-4021-9FA1-9DFAD400DA7C}" srcOrd="0" destOrd="0" presId="urn:microsoft.com/office/officeart/2008/layout/IncreasingCircleProcess"/>
    <dgm:cxn modelId="{AA0D15A8-6B92-4BA5-AE8F-49A441248AE6}" type="presParOf" srcId="{F4E8D077-3BD8-45C6-B0B4-648B7388E1C2}" destId="{F18D7DDB-60BB-472E-968A-F635A7D225B0}" srcOrd="1" destOrd="0" presId="urn:microsoft.com/office/officeart/2008/layout/IncreasingCircleProcess"/>
    <dgm:cxn modelId="{895945DD-8CAE-4C15-ABB3-41040817C212}" type="presParOf" srcId="{F4E8D077-3BD8-45C6-B0B4-648B7388E1C2}" destId="{475E918C-F5E1-457A-8146-1F0733E3C345}" srcOrd="2" destOrd="0" presId="urn:microsoft.com/office/officeart/2008/layout/IncreasingCircleProcess"/>
    <dgm:cxn modelId="{0EEA5B65-0247-4224-9207-FDF1CA2E1360}" type="presParOf" srcId="{F4E8D077-3BD8-45C6-B0B4-648B7388E1C2}" destId="{302F4DE7-769B-4D3E-A84B-2F8D211F0660}" srcOrd="3" destOrd="0" presId="urn:microsoft.com/office/officeart/2008/layout/IncreasingCircleProcess"/>
    <dgm:cxn modelId="{4300133F-D770-4899-9B6E-2587F8E8AFC1}" type="presParOf" srcId="{48D95BD7-5A69-42F8-A7CF-7EC474E4C607}" destId="{E3E331A1-8874-40AA-BA49-FAAA9E475C9B}" srcOrd="3" destOrd="0" presId="urn:microsoft.com/office/officeart/2008/layout/IncreasingCircleProcess"/>
    <dgm:cxn modelId="{06D8E709-0286-4E7A-B568-B265037AFFFE}" type="presParOf" srcId="{48D95BD7-5A69-42F8-A7CF-7EC474E4C607}" destId="{4BCA354C-A692-4C29-847E-7136FDAF1D26}" srcOrd="4" destOrd="0" presId="urn:microsoft.com/office/officeart/2008/layout/IncreasingCircleProcess"/>
    <dgm:cxn modelId="{87E989DA-F06F-40C9-96E3-94C069D7CC1F}" type="presParOf" srcId="{4BCA354C-A692-4C29-847E-7136FDAF1D26}" destId="{4F738C37-BF97-4929-AEE7-87705C6C865A}" srcOrd="0" destOrd="0" presId="urn:microsoft.com/office/officeart/2008/layout/IncreasingCircleProcess"/>
    <dgm:cxn modelId="{4E6530E5-D703-4C80-A5C4-B0333D1301E2}" type="presParOf" srcId="{4BCA354C-A692-4C29-847E-7136FDAF1D26}" destId="{17DE1EF0-B728-4E1E-BE9E-B83C5DEA57A7}" srcOrd="1" destOrd="0" presId="urn:microsoft.com/office/officeart/2008/layout/IncreasingCircleProcess"/>
    <dgm:cxn modelId="{DC24FAB9-3C49-438A-9B2C-D689DD9D71D4}" type="presParOf" srcId="{4BCA354C-A692-4C29-847E-7136FDAF1D26}" destId="{75EA2A33-D1B7-4F19-A312-D7F2CA063CFB}" srcOrd="2" destOrd="0" presId="urn:microsoft.com/office/officeart/2008/layout/IncreasingCircleProcess"/>
    <dgm:cxn modelId="{43149002-2784-473F-B256-9F676A2A6348}" type="presParOf" srcId="{4BCA354C-A692-4C29-847E-7136FDAF1D26}" destId="{DE296FEA-DDFB-49F9-BF17-5E8205F13DC2}" srcOrd="3" destOrd="0" presId="urn:microsoft.com/office/officeart/2008/layout/IncreasingCircleProcess"/>
    <dgm:cxn modelId="{0E4C6606-7298-4828-835F-4518A0334695}" type="presParOf" srcId="{48D95BD7-5A69-42F8-A7CF-7EC474E4C607}" destId="{14305F44-384C-4CEC-B395-001AE088EF58}" srcOrd="5" destOrd="0" presId="urn:microsoft.com/office/officeart/2008/layout/IncreasingCircleProcess"/>
    <dgm:cxn modelId="{EF8227B8-3439-43BA-9281-6414428F85A9}" type="presParOf" srcId="{48D95BD7-5A69-42F8-A7CF-7EC474E4C607}" destId="{F677AF33-77F4-4070-8C43-857B8B56184B}" srcOrd="6" destOrd="0" presId="urn:microsoft.com/office/officeart/2008/layout/IncreasingCircleProcess"/>
    <dgm:cxn modelId="{07232BD5-D4FE-4FDA-B459-B503F46689CE}" type="presParOf" srcId="{F677AF33-77F4-4070-8C43-857B8B56184B}" destId="{11437CDB-33BF-4BB8-938E-BB32843EB585}" srcOrd="0" destOrd="0" presId="urn:microsoft.com/office/officeart/2008/layout/IncreasingCircleProcess"/>
    <dgm:cxn modelId="{786BF1A1-86BA-46BF-80B7-5709AE1B28A2}" type="presParOf" srcId="{F677AF33-77F4-4070-8C43-857B8B56184B}" destId="{E604927F-86FC-4806-A257-214F9AB893A5}" srcOrd="1" destOrd="0" presId="urn:microsoft.com/office/officeart/2008/layout/IncreasingCircleProcess"/>
    <dgm:cxn modelId="{C7EDF2D1-DCA4-46EC-BB06-5007E56A3DBE}" type="presParOf" srcId="{F677AF33-77F4-4070-8C43-857B8B56184B}" destId="{1E68B576-5D60-4A5B-8758-0D9B5396DE1C}" srcOrd="2" destOrd="0" presId="urn:microsoft.com/office/officeart/2008/layout/IncreasingCircleProcess"/>
    <dgm:cxn modelId="{375196DC-AD49-47D5-91A4-A078E595DDCD}" type="presParOf" srcId="{F677AF33-77F4-4070-8C43-857B8B56184B}" destId="{F05C8FA3-C822-4A14-A893-C94003C08ED6}" srcOrd="3" destOrd="0" presId="urn:microsoft.com/office/officeart/2008/layout/IncreasingCircleProcess"/>
    <dgm:cxn modelId="{919EC27B-06A7-47CC-87B7-DCF895CFC74B}" type="presParOf" srcId="{48D95BD7-5A69-42F8-A7CF-7EC474E4C607}" destId="{C79AE929-376A-4CFB-81D4-A7979E6AC251}" srcOrd="7" destOrd="0" presId="urn:microsoft.com/office/officeart/2008/layout/IncreasingCircleProcess"/>
    <dgm:cxn modelId="{522BBE92-BC18-486A-AB5B-6641C6BCB0D9}" type="presParOf" srcId="{48D95BD7-5A69-42F8-A7CF-7EC474E4C607}" destId="{5E40FD88-76E0-458B-A831-E236223CB267}" srcOrd="8" destOrd="0" presId="urn:microsoft.com/office/officeart/2008/layout/IncreasingCircleProcess"/>
    <dgm:cxn modelId="{F23744D5-ADFC-49D4-A607-67209B33D72C}" type="presParOf" srcId="{5E40FD88-76E0-458B-A831-E236223CB267}" destId="{49A46B0F-6456-4AE2-8431-ABDC3F9CE408}" srcOrd="0" destOrd="0" presId="urn:microsoft.com/office/officeart/2008/layout/IncreasingCircleProcess"/>
    <dgm:cxn modelId="{90374848-30CE-494A-B7B7-4A42EB619DB7}" type="presParOf" srcId="{5E40FD88-76E0-458B-A831-E236223CB267}" destId="{AE98E975-14A2-4735-A477-7AB6A5349FE4}" srcOrd="1" destOrd="0" presId="urn:microsoft.com/office/officeart/2008/layout/IncreasingCircleProcess"/>
    <dgm:cxn modelId="{2FDB1B2B-976B-43A7-90F0-EFD114E077A7}" type="presParOf" srcId="{5E40FD88-76E0-458B-A831-E236223CB267}" destId="{FBCB09CD-5DBD-480E-BE56-C4013F2F3F85}" srcOrd="2" destOrd="0" presId="urn:microsoft.com/office/officeart/2008/layout/IncreasingCircleProcess"/>
    <dgm:cxn modelId="{68CCAD6B-85DF-4368-94CE-C667550B6903}" type="presParOf" srcId="{5E40FD88-76E0-458B-A831-E236223CB267}" destId="{C9FDE400-9569-4BA2-AFA5-18401387A5D9}" srcOrd="3" destOrd="0" presId="urn:microsoft.com/office/officeart/2008/layout/IncreasingCircleProces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AE58BD-BF75-420B-A52F-24E526D0D66F}" type="doc">
      <dgm:prSet loTypeId="urn:microsoft.com/office/officeart/2005/8/layout/hList7" loCatId="picture" qsTypeId="urn:microsoft.com/office/officeart/2005/8/quickstyle/simple4" qsCatId="simple" csTypeId="urn:microsoft.com/office/officeart/2005/8/colors/colorful1" csCatId="colorful" phldr="1"/>
      <dgm:spPr/>
    </dgm:pt>
    <dgm:pt modelId="{EB45B355-3F9F-40A6-A60D-230199205A4C}">
      <dgm:prSet phldrT="[文本]"/>
      <dgm:spPr/>
      <dgm:t>
        <a:bodyPr/>
        <a:lstStyle/>
        <a:p>
          <a:r>
            <a:rPr lang="zh-CN" altLang="en-US" dirty="0" smtClean="0">
              <a:latin typeface="Microsoft YaHei UI" panose="020B0503020204020204" pitchFamily="34" charset="-122"/>
              <a:ea typeface="Microsoft YaHei UI" panose="020B0503020204020204" pitchFamily="34" charset="-122"/>
            </a:rPr>
            <a:t>音乐版权</a:t>
          </a:r>
          <a:endParaRPr lang="zh-CN" dirty="0">
            <a:latin typeface="Microsoft YaHei UI" panose="020B0503020204020204" pitchFamily="34" charset="-122"/>
            <a:ea typeface="Microsoft YaHei UI" panose="020B0503020204020204" pitchFamily="34" charset="-122"/>
          </a:endParaRPr>
        </a:p>
      </dgm:t>
      <dgm:extLst>
        <a:ext uri="{E40237B7-FDA0-4F09-8148-C483321AD2D9}"/>
      </dgm:extLst>
    </dgm:pt>
    <dgm:pt modelId="{954BAF29-B2C1-4B94-B7DB-98E499C9C523}" type="parTrans" cxnId="{FB13076C-5650-49B5-BC65-725E4DA53253}">
      <dgm:prSet/>
      <dgm:spPr/>
      <dgm:t>
        <a:bodyPr/>
        <a:lstStyle/>
        <a:p>
          <a:endParaRPr lang="zh-CN"/>
        </a:p>
      </dgm:t>
    </dgm:pt>
    <dgm:pt modelId="{7384D436-64F4-4296-969B-28FBC0B2FF1C}" type="sibTrans" cxnId="{FB13076C-5650-49B5-BC65-725E4DA53253}">
      <dgm:prSet/>
      <dgm:spPr/>
      <dgm:t>
        <a:bodyPr/>
        <a:lstStyle/>
        <a:p>
          <a:endParaRPr lang="zh-CN"/>
        </a:p>
      </dgm:t>
    </dgm:pt>
    <dgm:pt modelId="{C75DE5DA-0571-45E8-92CA-E1B5B2380044}">
      <dgm:prSet phldrT="[文本]"/>
      <dgm:spPr/>
      <dgm:t>
        <a:bodyPr/>
        <a:lstStyle/>
        <a:p>
          <a:endParaRPr lang="zh-CN">
            <a:latin typeface="Microsoft YaHei UI" panose="020B0503020204020204" pitchFamily="34" charset="-122"/>
            <a:ea typeface="Microsoft YaHei UI" panose="020B0503020204020204" pitchFamily="34" charset="-122"/>
          </a:endParaRPr>
        </a:p>
      </dgm:t>
    </dgm:pt>
    <dgm:pt modelId="{A2F28518-0A2C-4535-863B-969FBD17B027}" type="parTrans" cxnId="{CE9A4ED2-B576-4491-9933-C2B080305DBC}">
      <dgm:prSet/>
      <dgm:spPr/>
      <dgm:t>
        <a:bodyPr/>
        <a:lstStyle/>
        <a:p>
          <a:endParaRPr lang="zh-CN"/>
        </a:p>
      </dgm:t>
    </dgm:pt>
    <dgm:pt modelId="{7D9F6423-6AB8-4022-A59A-33B409811C0C}" type="sibTrans" cxnId="{CE9A4ED2-B576-4491-9933-C2B080305DBC}">
      <dgm:prSet/>
      <dgm:spPr/>
      <dgm:t>
        <a:bodyPr/>
        <a:lstStyle/>
        <a:p>
          <a:endParaRPr lang="zh-CN"/>
        </a:p>
      </dgm:t>
    </dgm:pt>
    <dgm:pt modelId="{45DA039F-DE64-4380-95FC-A2A90DAC071E}">
      <dgm:prSet phldrT="[文本]"/>
      <dgm:spPr/>
      <dgm:t>
        <a:bodyPr/>
        <a:lstStyle/>
        <a:p>
          <a:r>
            <a:rPr lang="zh-CN" altLang="en-US" dirty="0" smtClean="0">
              <a:latin typeface="Microsoft YaHei UI" panose="020B0503020204020204" pitchFamily="34" charset="-122"/>
              <a:ea typeface="Microsoft YaHei UI" panose="020B0503020204020204" pitchFamily="34" charset="-122"/>
            </a:rPr>
            <a:t>游戏</a:t>
          </a:r>
          <a:r>
            <a:rPr lang="en-US" altLang="zh-CN" dirty="0" smtClean="0">
              <a:latin typeface="Microsoft YaHei UI" panose="020B0503020204020204" pitchFamily="34" charset="-122"/>
              <a:ea typeface="Microsoft YaHei UI" panose="020B0503020204020204" pitchFamily="34" charset="-122"/>
            </a:rPr>
            <a:t>APP</a:t>
          </a:r>
          <a:endParaRPr lang="zh-CN" dirty="0">
            <a:latin typeface="Microsoft YaHei UI" panose="020B0503020204020204" pitchFamily="34" charset="-122"/>
            <a:ea typeface="Microsoft YaHei UI" panose="020B0503020204020204" pitchFamily="34" charset="-122"/>
          </a:endParaRPr>
        </a:p>
      </dgm:t>
    </dgm:pt>
    <dgm:pt modelId="{DC346811-6E6F-4CDA-AE8B-678E3F09AFEA}" type="parTrans" cxnId="{348E3351-276D-49CA-B89B-C0262DFEE1ED}">
      <dgm:prSet/>
      <dgm:spPr/>
      <dgm:t>
        <a:bodyPr/>
        <a:lstStyle/>
        <a:p>
          <a:endParaRPr lang="zh-CN"/>
        </a:p>
      </dgm:t>
    </dgm:pt>
    <dgm:pt modelId="{A678A0E9-E7A5-4DB8-B0B0-D78685560D95}" type="sibTrans" cxnId="{348E3351-276D-49CA-B89B-C0262DFEE1ED}">
      <dgm:prSet/>
      <dgm:spPr/>
      <dgm:t>
        <a:bodyPr/>
        <a:lstStyle/>
        <a:p>
          <a:endParaRPr lang="zh-CN"/>
        </a:p>
      </dgm:t>
    </dgm:pt>
    <dgm:pt modelId="{A4F94BB9-BAD7-4A68-A532-4FF9EE4AC0E2}">
      <dgm:prSet phldrT="[文本]"/>
      <dgm:spPr/>
      <dgm:t>
        <a:bodyPr/>
        <a:lstStyle/>
        <a:p>
          <a:endParaRPr lang="zh-CN" dirty="0">
            <a:latin typeface="Microsoft YaHei UI" panose="020B0503020204020204" pitchFamily="34" charset="-122"/>
            <a:ea typeface="Microsoft YaHei UI" panose="020B0503020204020204" pitchFamily="34" charset="-122"/>
          </a:endParaRPr>
        </a:p>
      </dgm:t>
    </dgm:pt>
    <dgm:pt modelId="{B43BB7AD-7830-43C3-A409-AA1D152A9C99}" type="parTrans" cxnId="{21F7DAB3-7052-4AFC-AFB1-9370358A8DA6}">
      <dgm:prSet/>
      <dgm:spPr/>
      <dgm:t>
        <a:bodyPr/>
        <a:lstStyle/>
        <a:p>
          <a:endParaRPr lang="zh-CN"/>
        </a:p>
      </dgm:t>
    </dgm:pt>
    <dgm:pt modelId="{A8BC2AD4-F4CE-436B-A4CE-703E1CA95650}" type="sibTrans" cxnId="{21F7DAB3-7052-4AFC-AFB1-9370358A8DA6}">
      <dgm:prSet/>
      <dgm:spPr/>
      <dgm:t>
        <a:bodyPr/>
        <a:lstStyle/>
        <a:p>
          <a:endParaRPr lang="zh-CN"/>
        </a:p>
      </dgm:t>
    </dgm:pt>
    <dgm:pt modelId="{3118A317-60D0-41A4-B2CC-B5D8017C791E}">
      <dgm:prSet phldrT="[文本]"/>
      <dgm:spPr/>
      <dgm:t>
        <a:bodyPr/>
        <a:lstStyle/>
        <a:p>
          <a:r>
            <a:rPr lang="zh-CN" altLang="en-US" dirty="0" smtClean="0">
              <a:latin typeface="Microsoft YaHei UI" panose="020B0503020204020204" pitchFamily="34" charset="-122"/>
              <a:ea typeface="Microsoft YaHei UI" panose="020B0503020204020204" pitchFamily="34" charset="-122"/>
            </a:rPr>
            <a:t>广告</a:t>
          </a:r>
          <a:endParaRPr lang="zh-CN" dirty="0">
            <a:latin typeface="Microsoft YaHei UI" panose="020B0503020204020204" pitchFamily="34" charset="-122"/>
            <a:ea typeface="Microsoft YaHei UI" panose="020B0503020204020204" pitchFamily="34" charset="-122"/>
          </a:endParaRPr>
        </a:p>
      </dgm:t>
      <dgm:extLst>
        <a:ext uri="{E40237B7-FDA0-4F09-8148-C483321AD2D9}"/>
      </dgm:extLst>
    </dgm:pt>
    <dgm:pt modelId="{3F8F5809-48F8-44B9-BCB7-AE5DD5B0B62B}" type="parTrans" cxnId="{463787E1-FAF6-4E61-8A53-F38513C5611F}">
      <dgm:prSet/>
      <dgm:spPr/>
      <dgm:t>
        <a:bodyPr/>
        <a:lstStyle/>
        <a:p>
          <a:endParaRPr lang="zh-CN"/>
        </a:p>
      </dgm:t>
    </dgm:pt>
    <dgm:pt modelId="{E7B17F68-7FE7-4110-894E-92BF38DFD7CD}" type="sibTrans" cxnId="{463787E1-FAF6-4E61-8A53-F38513C5611F}">
      <dgm:prSet/>
      <dgm:spPr/>
      <dgm:t>
        <a:bodyPr/>
        <a:lstStyle/>
        <a:p>
          <a:endParaRPr lang="zh-CN"/>
        </a:p>
      </dgm:t>
    </dgm:pt>
    <dgm:pt modelId="{898D354D-3324-45B8-9F8B-D4B77602A249}">
      <dgm:prSet phldrT="[文本]"/>
      <dgm:spPr/>
      <dgm:t>
        <a:bodyPr/>
        <a:lstStyle/>
        <a:p>
          <a:endParaRPr lang="zh-CN">
            <a:latin typeface="Microsoft YaHei UI" panose="020B0503020204020204" pitchFamily="34" charset="-122"/>
            <a:ea typeface="Microsoft YaHei UI" panose="020B0503020204020204" pitchFamily="34" charset="-122"/>
          </a:endParaRPr>
        </a:p>
      </dgm:t>
    </dgm:pt>
    <dgm:pt modelId="{7E025199-E2D8-4DD4-A9EF-BB372E656202}" type="parTrans" cxnId="{808A7BF3-D80F-4C6D-985F-FAE1D7F56FC3}">
      <dgm:prSet/>
      <dgm:spPr/>
      <dgm:t>
        <a:bodyPr/>
        <a:lstStyle/>
        <a:p>
          <a:endParaRPr lang="zh-CN"/>
        </a:p>
      </dgm:t>
    </dgm:pt>
    <dgm:pt modelId="{D67B3502-2D7B-46AE-9CAB-26C084B296DB}" type="sibTrans" cxnId="{808A7BF3-D80F-4C6D-985F-FAE1D7F56FC3}">
      <dgm:prSet/>
      <dgm:spPr/>
      <dgm:t>
        <a:bodyPr/>
        <a:lstStyle/>
        <a:p>
          <a:endParaRPr lang="zh-CN"/>
        </a:p>
      </dgm:t>
    </dgm:pt>
    <dgm:pt modelId="{C3F419DB-BC8E-46C9-AA7D-177C8850E015}" type="pres">
      <dgm:prSet presAssocID="{F2AE58BD-BF75-420B-A52F-24E526D0D66F}" presName="Name0" presStyleCnt="0">
        <dgm:presLayoutVars>
          <dgm:dir/>
          <dgm:resizeHandles val="exact"/>
        </dgm:presLayoutVars>
      </dgm:prSet>
      <dgm:spPr/>
    </dgm:pt>
    <dgm:pt modelId="{4C873829-2C97-4B06-B237-A84F31812EC3}" type="pres">
      <dgm:prSet presAssocID="{F2AE58BD-BF75-420B-A52F-24E526D0D66F}" presName="fgShape" presStyleLbl="fgShp" presStyleIdx="0" presStyleCnt="1"/>
      <dgm:spPr/>
    </dgm:pt>
    <dgm:pt modelId="{2CAC6079-C8B8-4115-B0F0-29F6F727419E}" type="pres">
      <dgm:prSet presAssocID="{F2AE58BD-BF75-420B-A52F-24E526D0D66F}" presName="linComp" presStyleCnt="0"/>
      <dgm:spPr/>
    </dgm:pt>
    <dgm:pt modelId="{A4ECF56B-FF9D-454C-AAA3-F4196FF27654}" type="pres">
      <dgm:prSet presAssocID="{EB45B355-3F9F-40A6-A60D-230199205A4C}" presName="compNode" presStyleCnt="0"/>
      <dgm:spPr/>
    </dgm:pt>
    <dgm:pt modelId="{0271F155-7049-4235-A75E-D93389CE3A32}" type="pres">
      <dgm:prSet presAssocID="{EB45B355-3F9F-40A6-A60D-230199205A4C}" presName="bkgdShape" presStyleLbl="node1" presStyleIdx="0" presStyleCnt="3"/>
      <dgm:spPr/>
      <dgm:t>
        <a:bodyPr/>
        <a:lstStyle/>
        <a:p>
          <a:endParaRPr lang="zh-CN"/>
        </a:p>
      </dgm:t>
    </dgm:pt>
    <dgm:pt modelId="{FDCB611A-EB9B-4EC0-B59F-C3DF4F51BC08}" type="pres">
      <dgm:prSet presAssocID="{EB45B355-3F9F-40A6-A60D-230199205A4C}" presName="nodeTx" presStyleLbl="node1" presStyleIdx="0" presStyleCnt="3">
        <dgm:presLayoutVars>
          <dgm:bulletEnabled val="1"/>
        </dgm:presLayoutVars>
      </dgm:prSet>
      <dgm:spPr/>
      <dgm:t>
        <a:bodyPr/>
        <a:lstStyle/>
        <a:p>
          <a:endParaRPr lang="zh-CN"/>
        </a:p>
      </dgm:t>
    </dgm:pt>
    <dgm:pt modelId="{4C8EC7CF-F8FD-4E2A-8C17-EFD84A604522}" type="pres">
      <dgm:prSet presAssocID="{EB45B355-3F9F-40A6-A60D-230199205A4C}" presName="invisiNode" presStyleLbl="node1" presStyleIdx="0" presStyleCnt="3"/>
      <dgm:spPr/>
    </dgm:pt>
    <dgm:pt modelId="{99CBFD70-023E-417B-8FC0-93B8FBA3B2BE}" type="pres">
      <dgm:prSet presAssocID="{EB45B355-3F9F-40A6-A60D-230199205A4C}" presName="imagNode" presStyleLbl="fgImgPlace1" presStyleIdx="0" presStyleCnt="3"/>
      <dgm:spPr>
        <a:blipFill>
          <a:blip xmlns:r="http://schemas.openxmlformats.org/officeDocument/2006/relationships" r:embed="rId1" cstate="print">
            <a:extLst>
              <a:ext uri="{28A0092B-C50C-407E-A947-70E740481C1C}"/>
            </a:extLst>
          </a:blip>
          <a:srcRect/>
          <a:stretch>
            <a:fillRect l="-15000" r="-15000"/>
          </a:stretch>
        </a:blipFill>
      </dgm:spPr>
      <dgm:extLst/>
    </dgm:pt>
    <dgm:pt modelId="{72FD5D10-58D6-47AA-83D1-8527E50BA7C9}" type="pres">
      <dgm:prSet presAssocID="{7384D436-64F4-4296-969B-28FBC0B2FF1C}" presName="sibTrans" presStyleLbl="sibTrans2D1" presStyleIdx="0" presStyleCnt="0"/>
      <dgm:spPr/>
      <dgm:t>
        <a:bodyPr/>
        <a:lstStyle/>
        <a:p>
          <a:endParaRPr lang="zh-CN"/>
        </a:p>
      </dgm:t>
    </dgm:pt>
    <dgm:pt modelId="{D753C9DD-D998-4339-A46F-E99A43C2B039}" type="pres">
      <dgm:prSet presAssocID="{45DA039F-DE64-4380-95FC-A2A90DAC071E}" presName="compNode" presStyleCnt="0"/>
      <dgm:spPr/>
    </dgm:pt>
    <dgm:pt modelId="{A36C4B19-1726-4D39-B264-D4D833FE7248}" type="pres">
      <dgm:prSet presAssocID="{45DA039F-DE64-4380-95FC-A2A90DAC071E}" presName="bkgdShape" presStyleLbl="node1" presStyleIdx="1" presStyleCnt="3"/>
      <dgm:spPr/>
      <dgm:t>
        <a:bodyPr/>
        <a:lstStyle/>
        <a:p>
          <a:endParaRPr lang="zh-CN"/>
        </a:p>
      </dgm:t>
    </dgm:pt>
    <dgm:pt modelId="{4DFFACD3-8132-42D6-A898-F90ECFF87F67}" type="pres">
      <dgm:prSet presAssocID="{45DA039F-DE64-4380-95FC-A2A90DAC071E}" presName="nodeTx" presStyleLbl="node1" presStyleIdx="1" presStyleCnt="3">
        <dgm:presLayoutVars>
          <dgm:bulletEnabled val="1"/>
        </dgm:presLayoutVars>
      </dgm:prSet>
      <dgm:spPr/>
      <dgm:t>
        <a:bodyPr/>
        <a:lstStyle/>
        <a:p>
          <a:endParaRPr lang="zh-CN"/>
        </a:p>
      </dgm:t>
    </dgm:pt>
    <dgm:pt modelId="{7876DAE8-C391-472A-8A0B-8944FE464962}" type="pres">
      <dgm:prSet presAssocID="{45DA039F-DE64-4380-95FC-A2A90DAC071E}" presName="invisiNode" presStyleLbl="node1" presStyleIdx="1" presStyleCnt="3"/>
      <dgm:spPr/>
    </dgm:pt>
    <dgm:pt modelId="{727D3A9B-A795-423C-B7A7-1BB6E5658D0C}" type="pres">
      <dgm:prSet presAssocID="{45DA039F-DE64-4380-95FC-A2A90DAC071E}" presName="imagNode" presStyleLbl="fgImgPlace1" presStyleIdx="1" presStyleCnt="3"/>
      <dgm:spPr>
        <a:blipFill>
          <a:blip xmlns:r="http://schemas.openxmlformats.org/officeDocument/2006/relationships" r:embed="rId2">
            <a:extLst>
              <a:ext uri="{28A0092B-C50C-407E-A947-70E740481C1C}"/>
            </a:extLst>
          </a:blip>
          <a:srcRect/>
          <a:stretch>
            <a:fillRect l="-17000" r="-17000"/>
          </a:stretch>
        </a:blipFill>
      </dgm:spPr>
      <dgm:extLst/>
    </dgm:pt>
    <dgm:pt modelId="{9D9CAD32-4AF0-4207-BBC4-36560EEB71F3}" type="pres">
      <dgm:prSet presAssocID="{A678A0E9-E7A5-4DB8-B0B0-D78685560D95}" presName="sibTrans" presStyleLbl="sibTrans2D1" presStyleIdx="0" presStyleCnt="0"/>
      <dgm:spPr/>
      <dgm:t>
        <a:bodyPr/>
        <a:lstStyle/>
        <a:p>
          <a:endParaRPr lang="zh-CN"/>
        </a:p>
      </dgm:t>
    </dgm:pt>
    <dgm:pt modelId="{75505A2F-9BA6-4363-8836-148F51C0377B}" type="pres">
      <dgm:prSet presAssocID="{3118A317-60D0-41A4-B2CC-B5D8017C791E}" presName="compNode" presStyleCnt="0"/>
      <dgm:spPr/>
    </dgm:pt>
    <dgm:pt modelId="{D01AE7B9-A41C-42D1-9643-5F9A35A24546}" type="pres">
      <dgm:prSet presAssocID="{3118A317-60D0-41A4-B2CC-B5D8017C791E}" presName="bkgdShape" presStyleLbl="node1" presStyleIdx="2" presStyleCnt="3"/>
      <dgm:spPr/>
      <dgm:t>
        <a:bodyPr/>
        <a:lstStyle/>
        <a:p>
          <a:endParaRPr lang="zh-CN"/>
        </a:p>
      </dgm:t>
    </dgm:pt>
    <dgm:pt modelId="{DB545290-BA99-4309-873D-82E975F9BA0B}" type="pres">
      <dgm:prSet presAssocID="{3118A317-60D0-41A4-B2CC-B5D8017C791E}" presName="nodeTx" presStyleLbl="node1" presStyleIdx="2" presStyleCnt="3">
        <dgm:presLayoutVars>
          <dgm:bulletEnabled val="1"/>
        </dgm:presLayoutVars>
      </dgm:prSet>
      <dgm:spPr/>
      <dgm:t>
        <a:bodyPr/>
        <a:lstStyle/>
        <a:p>
          <a:endParaRPr lang="zh-CN"/>
        </a:p>
      </dgm:t>
    </dgm:pt>
    <dgm:pt modelId="{3D7A1AF9-C249-495E-9F6B-1F1257700C79}" type="pres">
      <dgm:prSet presAssocID="{3118A317-60D0-41A4-B2CC-B5D8017C791E}" presName="invisiNode" presStyleLbl="node1" presStyleIdx="2" presStyleCnt="3"/>
      <dgm:spPr/>
    </dgm:pt>
    <dgm:pt modelId="{C5A5A305-2A95-4EC8-8803-E80EEA87BCB7}" type="pres">
      <dgm:prSet presAssocID="{3118A317-60D0-41A4-B2CC-B5D8017C791E}" presName="imagNode" presStyleLbl="fgImgPlace1" presStyleIdx="2" presStyleCnt="3"/>
      <dgm:spPr>
        <a:blipFill>
          <a:blip xmlns:r="http://schemas.openxmlformats.org/officeDocument/2006/relationships" r:embed="rId3">
            <a:extLst>
              <a:ext uri="{28A0092B-C50C-407E-A947-70E740481C1C}"/>
            </a:extLst>
          </a:blip>
          <a:srcRect/>
          <a:stretch>
            <a:fillRect/>
          </a:stretch>
        </a:blipFill>
      </dgm:spPr>
      <dgm:extLst/>
    </dgm:pt>
  </dgm:ptLst>
  <dgm:cxnLst>
    <dgm:cxn modelId="{348E3351-276D-49CA-B89B-C0262DFEE1ED}" srcId="{F2AE58BD-BF75-420B-A52F-24E526D0D66F}" destId="{45DA039F-DE64-4380-95FC-A2A90DAC071E}" srcOrd="1" destOrd="0" parTransId="{DC346811-6E6F-4CDA-AE8B-678E3F09AFEA}" sibTransId="{A678A0E9-E7A5-4DB8-B0B0-D78685560D95}"/>
    <dgm:cxn modelId="{CE9A4ED2-B576-4491-9933-C2B080305DBC}" srcId="{EB45B355-3F9F-40A6-A60D-230199205A4C}" destId="{C75DE5DA-0571-45E8-92CA-E1B5B2380044}" srcOrd="0" destOrd="0" parTransId="{A2F28518-0A2C-4535-863B-969FBD17B027}" sibTransId="{7D9F6423-6AB8-4022-A59A-33B409811C0C}"/>
    <dgm:cxn modelId="{075EA6EF-0E8C-4B24-AE02-5BCDA90D6BA2}" type="presOf" srcId="{C75DE5DA-0571-45E8-92CA-E1B5B2380044}" destId="{0271F155-7049-4235-A75E-D93389CE3A32}" srcOrd="0" destOrd="1" presId="urn:microsoft.com/office/officeart/2005/8/layout/hList7"/>
    <dgm:cxn modelId="{9829357E-49F7-46D6-BFA5-23DEF09F74DA}" type="presOf" srcId="{3118A317-60D0-41A4-B2CC-B5D8017C791E}" destId="{D01AE7B9-A41C-42D1-9643-5F9A35A24546}" srcOrd="0" destOrd="0" presId="urn:microsoft.com/office/officeart/2005/8/layout/hList7"/>
    <dgm:cxn modelId="{C0781A8B-48CA-4662-B4C7-95D449513B5B}" type="presOf" srcId="{7384D436-64F4-4296-969B-28FBC0B2FF1C}" destId="{72FD5D10-58D6-47AA-83D1-8527E50BA7C9}" srcOrd="0" destOrd="0" presId="urn:microsoft.com/office/officeart/2005/8/layout/hList7"/>
    <dgm:cxn modelId="{ED155177-1785-4135-B82A-35AA4622FF1F}" type="presOf" srcId="{898D354D-3324-45B8-9F8B-D4B77602A249}" destId="{DB545290-BA99-4309-873D-82E975F9BA0B}" srcOrd="1" destOrd="1" presId="urn:microsoft.com/office/officeart/2005/8/layout/hList7"/>
    <dgm:cxn modelId="{808A7BF3-D80F-4C6D-985F-FAE1D7F56FC3}" srcId="{3118A317-60D0-41A4-B2CC-B5D8017C791E}" destId="{898D354D-3324-45B8-9F8B-D4B77602A249}" srcOrd="0" destOrd="0" parTransId="{7E025199-E2D8-4DD4-A9EF-BB372E656202}" sibTransId="{D67B3502-2D7B-46AE-9CAB-26C084B296DB}"/>
    <dgm:cxn modelId="{E3805FBB-2359-4BBD-8AA4-1F883E59A6F1}" type="presOf" srcId="{EB45B355-3F9F-40A6-A60D-230199205A4C}" destId="{FDCB611A-EB9B-4EC0-B59F-C3DF4F51BC08}" srcOrd="1" destOrd="0" presId="urn:microsoft.com/office/officeart/2005/8/layout/hList7"/>
    <dgm:cxn modelId="{03C982DD-1145-438C-83C3-64380068C9B4}" type="presOf" srcId="{898D354D-3324-45B8-9F8B-D4B77602A249}" destId="{D01AE7B9-A41C-42D1-9643-5F9A35A24546}" srcOrd="0" destOrd="1" presId="urn:microsoft.com/office/officeart/2005/8/layout/hList7"/>
    <dgm:cxn modelId="{B83673F5-A5E4-4F34-8E6B-066BB76136E9}" type="presOf" srcId="{A678A0E9-E7A5-4DB8-B0B0-D78685560D95}" destId="{9D9CAD32-4AF0-4207-BBC4-36560EEB71F3}" srcOrd="0" destOrd="0" presId="urn:microsoft.com/office/officeart/2005/8/layout/hList7"/>
    <dgm:cxn modelId="{184E51AD-FC8D-4604-AB6F-56315C8092A4}" type="presOf" srcId="{45DA039F-DE64-4380-95FC-A2A90DAC071E}" destId="{4DFFACD3-8132-42D6-A898-F90ECFF87F67}" srcOrd="1" destOrd="0" presId="urn:microsoft.com/office/officeart/2005/8/layout/hList7"/>
    <dgm:cxn modelId="{5AC6B4E8-2367-4E73-B10E-E78B0FC4B870}" type="presOf" srcId="{C75DE5DA-0571-45E8-92CA-E1B5B2380044}" destId="{FDCB611A-EB9B-4EC0-B59F-C3DF4F51BC08}" srcOrd="1" destOrd="1" presId="urn:microsoft.com/office/officeart/2005/8/layout/hList7"/>
    <dgm:cxn modelId="{34749837-5D86-4E4C-84C1-9965BDFA4C8A}" type="presOf" srcId="{3118A317-60D0-41A4-B2CC-B5D8017C791E}" destId="{DB545290-BA99-4309-873D-82E975F9BA0B}" srcOrd="1" destOrd="0" presId="urn:microsoft.com/office/officeart/2005/8/layout/hList7"/>
    <dgm:cxn modelId="{FB13076C-5650-49B5-BC65-725E4DA53253}" srcId="{F2AE58BD-BF75-420B-A52F-24E526D0D66F}" destId="{EB45B355-3F9F-40A6-A60D-230199205A4C}" srcOrd="0" destOrd="0" parTransId="{954BAF29-B2C1-4B94-B7DB-98E499C9C523}" sibTransId="{7384D436-64F4-4296-969B-28FBC0B2FF1C}"/>
    <dgm:cxn modelId="{D6B791BA-A644-4141-8D5C-E77381E90321}" type="presOf" srcId="{A4F94BB9-BAD7-4A68-A532-4FF9EE4AC0E2}" destId="{4DFFACD3-8132-42D6-A898-F90ECFF87F67}" srcOrd="1" destOrd="1" presId="urn:microsoft.com/office/officeart/2005/8/layout/hList7"/>
    <dgm:cxn modelId="{DE1C5958-9950-4057-AF91-BAF1E54D4DBE}" type="presOf" srcId="{EB45B355-3F9F-40A6-A60D-230199205A4C}" destId="{0271F155-7049-4235-A75E-D93389CE3A32}" srcOrd="0" destOrd="0" presId="urn:microsoft.com/office/officeart/2005/8/layout/hList7"/>
    <dgm:cxn modelId="{E910230E-9801-4A37-893A-16267D0B4793}" type="presOf" srcId="{F2AE58BD-BF75-420B-A52F-24E526D0D66F}" destId="{C3F419DB-BC8E-46C9-AA7D-177C8850E015}" srcOrd="0" destOrd="0" presId="urn:microsoft.com/office/officeart/2005/8/layout/hList7"/>
    <dgm:cxn modelId="{21F7DAB3-7052-4AFC-AFB1-9370358A8DA6}" srcId="{45DA039F-DE64-4380-95FC-A2A90DAC071E}" destId="{A4F94BB9-BAD7-4A68-A532-4FF9EE4AC0E2}" srcOrd="0" destOrd="0" parTransId="{B43BB7AD-7830-43C3-A409-AA1D152A9C99}" sibTransId="{A8BC2AD4-F4CE-436B-A4CE-703E1CA95650}"/>
    <dgm:cxn modelId="{463787E1-FAF6-4E61-8A53-F38513C5611F}" srcId="{F2AE58BD-BF75-420B-A52F-24E526D0D66F}" destId="{3118A317-60D0-41A4-B2CC-B5D8017C791E}" srcOrd="2" destOrd="0" parTransId="{3F8F5809-48F8-44B9-BCB7-AE5DD5B0B62B}" sibTransId="{E7B17F68-7FE7-4110-894E-92BF38DFD7CD}"/>
    <dgm:cxn modelId="{B28BCE59-3C93-4E24-A5D7-42F27D578275}" type="presOf" srcId="{45DA039F-DE64-4380-95FC-A2A90DAC071E}" destId="{A36C4B19-1726-4D39-B264-D4D833FE7248}" srcOrd="0" destOrd="0" presId="urn:microsoft.com/office/officeart/2005/8/layout/hList7"/>
    <dgm:cxn modelId="{6C92808F-A462-4400-B6A1-6506FF02994A}" type="presOf" srcId="{A4F94BB9-BAD7-4A68-A532-4FF9EE4AC0E2}" destId="{A36C4B19-1726-4D39-B264-D4D833FE7248}" srcOrd="0" destOrd="1" presId="urn:microsoft.com/office/officeart/2005/8/layout/hList7"/>
    <dgm:cxn modelId="{92D8E2CE-378B-4D68-B0CD-41AD336EF7A9}" type="presParOf" srcId="{C3F419DB-BC8E-46C9-AA7D-177C8850E015}" destId="{4C873829-2C97-4B06-B237-A84F31812EC3}" srcOrd="0" destOrd="0" presId="urn:microsoft.com/office/officeart/2005/8/layout/hList7"/>
    <dgm:cxn modelId="{85451104-C7A9-499A-A6FB-42ADA316BD98}" type="presParOf" srcId="{C3F419DB-BC8E-46C9-AA7D-177C8850E015}" destId="{2CAC6079-C8B8-4115-B0F0-29F6F727419E}" srcOrd="1" destOrd="0" presId="urn:microsoft.com/office/officeart/2005/8/layout/hList7"/>
    <dgm:cxn modelId="{48EF6A2A-D232-4CC1-B107-85FF1AEBFB51}" type="presParOf" srcId="{2CAC6079-C8B8-4115-B0F0-29F6F727419E}" destId="{A4ECF56B-FF9D-454C-AAA3-F4196FF27654}" srcOrd="0" destOrd="0" presId="urn:microsoft.com/office/officeart/2005/8/layout/hList7"/>
    <dgm:cxn modelId="{1BD365F2-3DF8-4FB7-9858-25D8582D0C41}" type="presParOf" srcId="{A4ECF56B-FF9D-454C-AAA3-F4196FF27654}" destId="{0271F155-7049-4235-A75E-D93389CE3A32}" srcOrd="0" destOrd="0" presId="urn:microsoft.com/office/officeart/2005/8/layout/hList7"/>
    <dgm:cxn modelId="{7CEF27CA-BEAA-4191-A3CC-B8883BB21B92}" type="presParOf" srcId="{A4ECF56B-FF9D-454C-AAA3-F4196FF27654}" destId="{FDCB611A-EB9B-4EC0-B59F-C3DF4F51BC08}" srcOrd="1" destOrd="0" presId="urn:microsoft.com/office/officeart/2005/8/layout/hList7"/>
    <dgm:cxn modelId="{88CB0608-0005-4460-9983-76F5B2E3B6EF}" type="presParOf" srcId="{A4ECF56B-FF9D-454C-AAA3-F4196FF27654}" destId="{4C8EC7CF-F8FD-4E2A-8C17-EFD84A604522}" srcOrd="2" destOrd="0" presId="urn:microsoft.com/office/officeart/2005/8/layout/hList7"/>
    <dgm:cxn modelId="{B1A95C7F-E86C-44C3-A100-9E626EFC7F59}" type="presParOf" srcId="{A4ECF56B-FF9D-454C-AAA3-F4196FF27654}" destId="{99CBFD70-023E-417B-8FC0-93B8FBA3B2BE}" srcOrd="3" destOrd="0" presId="urn:microsoft.com/office/officeart/2005/8/layout/hList7"/>
    <dgm:cxn modelId="{67C93045-11D0-4D73-8115-CC38B65A7097}" type="presParOf" srcId="{2CAC6079-C8B8-4115-B0F0-29F6F727419E}" destId="{72FD5D10-58D6-47AA-83D1-8527E50BA7C9}" srcOrd="1" destOrd="0" presId="urn:microsoft.com/office/officeart/2005/8/layout/hList7"/>
    <dgm:cxn modelId="{EB785490-FCBB-490D-B065-282D30125421}" type="presParOf" srcId="{2CAC6079-C8B8-4115-B0F0-29F6F727419E}" destId="{D753C9DD-D998-4339-A46F-E99A43C2B039}" srcOrd="2" destOrd="0" presId="urn:microsoft.com/office/officeart/2005/8/layout/hList7"/>
    <dgm:cxn modelId="{E4796DCF-B60B-4C0B-B398-2694A0C98F8E}" type="presParOf" srcId="{D753C9DD-D998-4339-A46F-E99A43C2B039}" destId="{A36C4B19-1726-4D39-B264-D4D833FE7248}" srcOrd="0" destOrd="0" presId="urn:microsoft.com/office/officeart/2005/8/layout/hList7"/>
    <dgm:cxn modelId="{4D0EA5C9-1A52-47E5-A648-C45AC0EA9D98}" type="presParOf" srcId="{D753C9DD-D998-4339-A46F-E99A43C2B039}" destId="{4DFFACD3-8132-42D6-A898-F90ECFF87F67}" srcOrd="1" destOrd="0" presId="urn:microsoft.com/office/officeart/2005/8/layout/hList7"/>
    <dgm:cxn modelId="{E8520647-1F25-43F0-8508-8A6500F4CEA4}" type="presParOf" srcId="{D753C9DD-D998-4339-A46F-E99A43C2B039}" destId="{7876DAE8-C391-472A-8A0B-8944FE464962}" srcOrd="2" destOrd="0" presId="urn:microsoft.com/office/officeart/2005/8/layout/hList7"/>
    <dgm:cxn modelId="{A97DB14F-4E53-427B-AF1A-5EB1B3CF1E26}" type="presParOf" srcId="{D753C9DD-D998-4339-A46F-E99A43C2B039}" destId="{727D3A9B-A795-423C-B7A7-1BB6E5658D0C}" srcOrd="3" destOrd="0" presId="urn:microsoft.com/office/officeart/2005/8/layout/hList7"/>
    <dgm:cxn modelId="{26AC156E-8721-4BF0-B921-42D908E64321}" type="presParOf" srcId="{2CAC6079-C8B8-4115-B0F0-29F6F727419E}" destId="{9D9CAD32-4AF0-4207-BBC4-36560EEB71F3}" srcOrd="3" destOrd="0" presId="urn:microsoft.com/office/officeart/2005/8/layout/hList7"/>
    <dgm:cxn modelId="{644ABA12-2145-4AF3-A0A7-674A7C68FE1D}" type="presParOf" srcId="{2CAC6079-C8B8-4115-B0F0-29F6F727419E}" destId="{75505A2F-9BA6-4363-8836-148F51C0377B}" srcOrd="4" destOrd="0" presId="urn:microsoft.com/office/officeart/2005/8/layout/hList7"/>
    <dgm:cxn modelId="{677E9998-0D77-4E1C-9E55-86AA5166F1D4}" type="presParOf" srcId="{75505A2F-9BA6-4363-8836-148F51C0377B}" destId="{D01AE7B9-A41C-42D1-9643-5F9A35A24546}" srcOrd="0" destOrd="0" presId="urn:microsoft.com/office/officeart/2005/8/layout/hList7"/>
    <dgm:cxn modelId="{FFC9168A-8AC2-4856-9972-8D15A6C1B783}" type="presParOf" srcId="{75505A2F-9BA6-4363-8836-148F51C0377B}" destId="{DB545290-BA99-4309-873D-82E975F9BA0B}" srcOrd="1" destOrd="0" presId="urn:microsoft.com/office/officeart/2005/8/layout/hList7"/>
    <dgm:cxn modelId="{E7F2999E-0965-46D8-B7C5-5BAF12F71DF5}" type="presParOf" srcId="{75505A2F-9BA6-4363-8836-148F51C0377B}" destId="{3D7A1AF9-C249-495E-9F6B-1F1257700C79}" srcOrd="2" destOrd="0" presId="urn:microsoft.com/office/officeart/2005/8/layout/hList7"/>
    <dgm:cxn modelId="{B011B064-6303-4F7C-BF89-DF8C6960DBA2}" type="presParOf" srcId="{75505A2F-9BA6-4363-8836-148F51C0377B}" destId="{C5A5A305-2A95-4EC8-8803-E80EEA87BCB7}" srcOrd="3" destOrd="0" presId="urn:microsoft.com/office/officeart/2005/8/layout/hList7"/>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FDE1E0-36B2-42FD-8BC1-DEC0FAC5CDC6}" type="doc">
      <dgm:prSet loTypeId="urn:microsoft.com/office/officeart/2009/layout/CircleArrowProcess" loCatId="process" qsTypeId="urn:microsoft.com/office/officeart/2005/8/quickstyle/simple4" qsCatId="simple" csTypeId="urn:microsoft.com/office/officeart/2005/8/colors/colorful1" csCatId="colorful" phldr="1"/>
      <dgm:spPr/>
      <dgm:t>
        <a:bodyPr/>
        <a:lstStyle/>
        <a:p>
          <a:endParaRPr lang="zh-CN"/>
        </a:p>
      </dgm:t>
    </dgm:pt>
    <dgm:pt modelId="{42DDB17B-32B6-4380-AEA0-A9CDCE0F4C58}">
      <dgm:prSet phldrT="[文本]"/>
      <dgm:spPr/>
      <dgm:t>
        <a:bodyPr/>
        <a:lstStyle/>
        <a:p>
          <a:r>
            <a:rPr lang="zh-CN" altLang="en-US" dirty="0" smtClean="0">
              <a:latin typeface="Microsoft YaHei UI" panose="020B0503020204020204" pitchFamily="34" charset="-122"/>
              <a:ea typeface="Microsoft YaHei UI" panose="020B0503020204020204" pitchFamily="34" charset="-122"/>
            </a:rPr>
            <a:t>富媒体平台</a:t>
          </a:r>
          <a:endParaRPr lang="zh-CN" dirty="0">
            <a:latin typeface="Microsoft YaHei UI" panose="020B0503020204020204" pitchFamily="34" charset="-122"/>
            <a:ea typeface="Microsoft YaHei UI" panose="020B0503020204020204" pitchFamily="34" charset="-122"/>
          </a:endParaRPr>
        </a:p>
      </dgm:t>
    </dgm:pt>
    <dgm:pt modelId="{B503D57E-B88B-42C1-9990-439FB88B1A35}" type="sibTrans" cxnId="{103B6B91-8CC9-4D40-B800-3DD59F11CB88}">
      <dgm:prSet/>
      <dgm:spPr/>
      <dgm:t>
        <a:bodyPr/>
        <a:lstStyle/>
        <a:p>
          <a:endParaRPr lang="zh-CN"/>
        </a:p>
      </dgm:t>
    </dgm:pt>
    <dgm:pt modelId="{0542F929-D3C4-4E9C-A3C8-6EF7FF18FFBD}" type="parTrans" cxnId="{103B6B91-8CC9-4D40-B800-3DD59F11CB88}">
      <dgm:prSet/>
      <dgm:spPr/>
      <dgm:t>
        <a:bodyPr/>
        <a:lstStyle/>
        <a:p>
          <a:endParaRPr lang="zh-CN"/>
        </a:p>
      </dgm:t>
    </dgm:pt>
    <dgm:pt modelId="{902514D4-9367-48BD-AB98-415C361E8095}">
      <dgm:prSet phldrT="[文本]"/>
      <dgm:spPr/>
      <dgm:t>
        <a:bodyPr/>
        <a:lstStyle/>
        <a:p>
          <a:r>
            <a:rPr lang="zh-CN" altLang="en-US" dirty="0" smtClean="0">
              <a:latin typeface="Microsoft YaHei UI" panose="020B0503020204020204" pitchFamily="34" charset="-122"/>
              <a:ea typeface="Microsoft YaHei UI" panose="020B0503020204020204" pitchFamily="34" charset="-122"/>
            </a:rPr>
            <a:t>战略合作广告公司</a:t>
          </a:r>
          <a:endParaRPr lang="zh-CN" dirty="0">
            <a:latin typeface="Microsoft YaHei UI" panose="020B0503020204020204" pitchFamily="34" charset="-122"/>
            <a:ea typeface="Microsoft YaHei UI" panose="020B0503020204020204" pitchFamily="34" charset="-122"/>
          </a:endParaRPr>
        </a:p>
      </dgm:t>
    </dgm:pt>
    <dgm:pt modelId="{E602F495-06AD-4078-A149-C6C8558402F7}" type="sibTrans" cxnId="{EC73D28B-E1B0-4A21-84D6-9486C56E714D}">
      <dgm:prSet/>
      <dgm:spPr/>
      <dgm:t>
        <a:bodyPr/>
        <a:lstStyle/>
        <a:p>
          <a:endParaRPr lang="zh-CN"/>
        </a:p>
      </dgm:t>
    </dgm:pt>
    <dgm:pt modelId="{8583B2DE-149D-4FA0-B8A4-627F65C95D74}" type="parTrans" cxnId="{EC73D28B-E1B0-4A21-84D6-9486C56E714D}">
      <dgm:prSet/>
      <dgm:spPr/>
      <dgm:t>
        <a:bodyPr/>
        <a:lstStyle/>
        <a:p>
          <a:endParaRPr lang="zh-CN"/>
        </a:p>
      </dgm:t>
    </dgm:pt>
    <dgm:pt modelId="{70FEEDF0-9ED0-4D7F-AB97-F24DEA096723}">
      <dgm:prSet phldrT="[文本]"/>
      <dgm:spPr/>
      <dgm:t>
        <a:bodyPr/>
        <a:lstStyle/>
        <a:p>
          <a:r>
            <a:rPr lang="zh-CN" altLang="en-US" dirty="0" smtClean="0">
              <a:latin typeface="Microsoft YaHei UI" panose="020B0503020204020204" pitchFamily="34" charset="-122"/>
              <a:ea typeface="Microsoft YaHei UI" panose="020B0503020204020204" pitchFamily="34" charset="-122"/>
            </a:rPr>
            <a:t>品牌、企业</a:t>
          </a:r>
          <a:endParaRPr lang="zh-CN" dirty="0">
            <a:latin typeface="Microsoft YaHei UI" panose="020B0503020204020204" pitchFamily="34" charset="-122"/>
            <a:ea typeface="Microsoft YaHei UI" panose="020B0503020204020204" pitchFamily="34" charset="-122"/>
          </a:endParaRPr>
        </a:p>
      </dgm:t>
    </dgm:pt>
    <dgm:pt modelId="{5AEE57B6-452E-4D6B-9FEC-128B713CC6B5}" type="sibTrans" cxnId="{26755254-41E9-4B8D-9575-AED9C008015C}">
      <dgm:prSet/>
      <dgm:spPr/>
      <dgm:t>
        <a:bodyPr/>
        <a:lstStyle/>
        <a:p>
          <a:endParaRPr lang="zh-CN"/>
        </a:p>
      </dgm:t>
    </dgm:pt>
    <dgm:pt modelId="{6A0DD80F-58E3-4F5A-8C14-0C7F080FC469}" type="parTrans" cxnId="{26755254-41E9-4B8D-9575-AED9C008015C}">
      <dgm:prSet/>
      <dgm:spPr/>
      <dgm:t>
        <a:bodyPr/>
        <a:lstStyle/>
        <a:p>
          <a:endParaRPr lang="zh-CN"/>
        </a:p>
      </dgm:t>
    </dgm:pt>
    <dgm:pt modelId="{0746AFD6-81AF-4A03-965B-E5FD2AC99902}" type="pres">
      <dgm:prSet presAssocID="{9EFDE1E0-36B2-42FD-8BC1-DEC0FAC5CDC6}" presName="Name0" presStyleCnt="0">
        <dgm:presLayoutVars>
          <dgm:chMax val="7"/>
          <dgm:chPref val="7"/>
          <dgm:dir/>
          <dgm:animLvl val="lvl"/>
        </dgm:presLayoutVars>
      </dgm:prSet>
      <dgm:spPr/>
      <dgm:t>
        <a:bodyPr/>
        <a:lstStyle/>
        <a:p>
          <a:endParaRPr lang="zh-CN"/>
        </a:p>
      </dgm:t>
    </dgm:pt>
    <dgm:pt modelId="{B8A5ADE6-C095-47F2-9BD8-3724EF926095}" type="pres">
      <dgm:prSet presAssocID="{70FEEDF0-9ED0-4D7F-AB97-F24DEA096723}" presName="Accent1" presStyleCnt="0"/>
      <dgm:spPr/>
    </dgm:pt>
    <dgm:pt modelId="{8BB83C97-51F0-45C6-863A-E48679F22BC5}" type="pres">
      <dgm:prSet presAssocID="{70FEEDF0-9ED0-4D7F-AB97-F24DEA096723}" presName="Accent" presStyleLbl="node1" presStyleIdx="0" presStyleCnt="3"/>
      <dgm:spPr/>
      <dgm:t>
        <a:bodyPr/>
        <a:lstStyle/>
        <a:p>
          <a:endParaRPr lang="zh-CN" altLang="en-US"/>
        </a:p>
      </dgm:t>
    </dgm:pt>
    <dgm:pt modelId="{2B9101F4-B5D1-4AB7-BC83-753D06A88415}" type="pres">
      <dgm:prSet presAssocID="{70FEEDF0-9ED0-4D7F-AB97-F24DEA096723}" presName="Parent1" presStyleLbl="revTx" presStyleIdx="0" presStyleCnt="3">
        <dgm:presLayoutVars>
          <dgm:chMax val="1"/>
          <dgm:chPref val="1"/>
          <dgm:bulletEnabled val="1"/>
        </dgm:presLayoutVars>
      </dgm:prSet>
      <dgm:spPr/>
      <dgm:t>
        <a:bodyPr/>
        <a:lstStyle/>
        <a:p>
          <a:endParaRPr lang="zh-CN"/>
        </a:p>
      </dgm:t>
    </dgm:pt>
    <dgm:pt modelId="{49C4C8C0-A665-47B8-AD0B-A80BD66447C9}" type="pres">
      <dgm:prSet presAssocID="{902514D4-9367-48BD-AB98-415C361E8095}" presName="Accent2" presStyleCnt="0"/>
      <dgm:spPr/>
    </dgm:pt>
    <dgm:pt modelId="{12D2183B-C8C1-4ADD-8BFA-63A0024D79DB}" type="pres">
      <dgm:prSet presAssocID="{902514D4-9367-48BD-AB98-415C361E8095}" presName="Accent" presStyleLbl="node1" presStyleIdx="1" presStyleCnt="3"/>
      <dgm:spPr/>
    </dgm:pt>
    <dgm:pt modelId="{4E0AE086-AABF-4A0E-98D0-5626D79C154F}" type="pres">
      <dgm:prSet presAssocID="{902514D4-9367-48BD-AB98-415C361E8095}" presName="Parent2" presStyleLbl="revTx" presStyleIdx="1" presStyleCnt="3">
        <dgm:presLayoutVars>
          <dgm:chMax val="1"/>
          <dgm:chPref val="1"/>
          <dgm:bulletEnabled val="1"/>
        </dgm:presLayoutVars>
      </dgm:prSet>
      <dgm:spPr/>
      <dgm:t>
        <a:bodyPr/>
        <a:lstStyle/>
        <a:p>
          <a:endParaRPr lang="zh-CN"/>
        </a:p>
      </dgm:t>
    </dgm:pt>
    <dgm:pt modelId="{C57F095C-D392-4DF1-8FBB-9D795D0570B7}" type="pres">
      <dgm:prSet presAssocID="{42DDB17B-32B6-4380-AEA0-A9CDCE0F4C58}" presName="Accent3" presStyleCnt="0"/>
      <dgm:spPr/>
    </dgm:pt>
    <dgm:pt modelId="{339FCDE6-ACB1-4FC6-B770-034DE4C59DA1}" type="pres">
      <dgm:prSet presAssocID="{42DDB17B-32B6-4380-AEA0-A9CDCE0F4C58}" presName="Accent" presStyleLbl="node1" presStyleIdx="2" presStyleCnt="3"/>
      <dgm:spPr/>
    </dgm:pt>
    <dgm:pt modelId="{6AED50E6-1C35-4B77-9E90-501897F8F6D8}" type="pres">
      <dgm:prSet presAssocID="{42DDB17B-32B6-4380-AEA0-A9CDCE0F4C58}" presName="Parent3" presStyleLbl="revTx" presStyleIdx="2" presStyleCnt="3">
        <dgm:presLayoutVars>
          <dgm:chMax val="1"/>
          <dgm:chPref val="1"/>
          <dgm:bulletEnabled val="1"/>
        </dgm:presLayoutVars>
      </dgm:prSet>
      <dgm:spPr/>
      <dgm:t>
        <a:bodyPr/>
        <a:lstStyle/>
        <a:p>
          <a:endParaRPr lang="zh-CN"/>
        </a:p>
      </dgm:t>
    </dgm:pt>
  </dgm:ptLst>
  <dgm:cxnLst>
    <dgm:cxn modelId="{103B6B91-8CC9-4D40-B800-3DD59F11CB88}" srcId="{9EFDE1E0-36B2-42FD-8BC1-DEC0FAC5CDC6}" destId="{42DDB17B-32B6-4380-AEA0-A9CDCE0F4C58}" srcOrd="2" destOrd="0" parTransId="{0542F929-D3C4-4E9C-A3C8-6EF7FF18FFBD}" sibTransId="{B503D57E-B88B-42C1-9990-439FB88B1A35}"/>
    <dgm:cxn modelId="{98FFE547-E92F-483B-A4DC-A7B5AC5A9726}" type="presOf" srcId="{902514D4-9367-48BD-AB98-415C361E8095}" destId="{4E0AE086-AABF-4A0E-98D0-5626D79C154F}" srcOrd="0" destOrd="0" presId="urn:microsoft.com/office/officeart/2009/layout/CircleArrowProcess"/>
    <dgm:cxn modelId="{6C245B6C-AC86-4C88-B5D4-DBC633F615C8}" type="presOf" srcId="{9EFDE1E0-36B2-42FD-8BC1-DEC0FAC5CDC6}" destId="{0746AFD6-81AF-4A03-965B-E5FD2AC99902}" srcOrd="0" destOrd="0" presId="urn:microsoft.com/office/officeart/2009/layout/CircleArrowProcess"/>
    <dgm:cxn modelId="{EC73D28B-E1B0-4A21-84D6-9486C56E714D}" srcId="{9EFDE1E0-36B2-42FD-8BC1-DEC0FAC5CDC6}" destId="{902514D4-9367-48BD-AB98-415C361E8095}" srcOrd="1" destOrd="0" parTransId="{8583B2DE-149D-4FA0-B8A4-627F65C95D74}" sibTransId="{E602F495-06AD-4078-A149-C6C8558402F7}"/>
    <dgm:cxn modelId="{4CF6D1F9-4785-4181-810F-FC3CFEDEA402}" type="presOf" srcId="{42DDB17B-32B6-4380-AEA0-A9CDCE0F4C58}" destId="{6AED50E6-1C35-4B77-9E90-501897F8F6D8}" srcOrd="0" destOrd="0" presId="urn:microsoft.com/office/officeart/2009/layout/CircleArrowProcess"/>
    <dgm:cxn modelId="{C789D344-ADE6-4799-AC10-805B1325DE76}" type="presOf" srcId="{70FEEDF0-9ED0-4D7F-AB97-F24DEA096723}" destId="{2B9101F4-B5D1-4AB7-BC83-753D06A88415}" srcOrd="0" destOrd="0" presId="urn:microsoft.com/office/officeart/2009/layout/CircleArrowProcess"/>
    <dgm:cxn modelId="{26755254-41E9-4B8D-9575-AED9C008015C}" srcId="{9EFDE1E0-36B2-42FD-8BC1-DEC0FAC5CDC6}" destId="{70FEEDF0-9ED0-4D7F-AB97-F24DEA096723}" srcOrd="0" destOrd="0" parTransId="{6A0DD80F-58E3-4F5A-8C14-0C7F080FC469}" sibTransId="{5AEE57B6-452E-4D6B-9FEC-128B713CC6B5}"/>
    <dgm:cxn modelId="{EFCE0DD2-6052-467E-BC9F-B24F41C6C05C}" type="presParOf" srcId="{0746AFD6-81AF-4A03-965B-E5FD2AC99902}" destId="{B8A5ADE6-C095-47F2-9BD8-3724EF926095}" srcOrd="0" destOrd="0" presId="urn:microsoft.com/office/officeart/2009/layout/CircleArrowProcess"/>
    <dgm:cxn modelId="{578B5D3B-D0A1-4213-ADD2-43170AEF010C}" type="presParOf" srcId="{B8A5ADE6-C095-47F2-9BD8-3724EF926095}" destId="{8BB83C97-51F0-45C6-863A-E48679F22BC5}" srcOrd="0" destOrd="0" presId="urn:microsoft.com/office/officeart/2009/layout/CircleArrowProcess"/>
    <dgm:cxn modelId="{FBA27A40-A646-465F-9906-3934FFA52DB3}" type="presParOf" srcId="{0746AFD6-81AF-4A03-965B-E5FD2AC99902}" destId="{2B9101F4-B5D1-4AB7-BC83-753D06A88415}" srcOrd="1" destOrd="0" presId="urn:microsoft.com/office/officeart/2009/layout/CircleArrowProcess"/>
    <dgm:cxn modelId="{BBDF59F5-677D-4C7E-8FA1-255F7258668F}" type="presParOf" srcId="{0746AFD6-81AF-4A03-965B-E5FD2AC99902}" destId="{49C4C8C0-A665-47B8-AD0B-A80BD66447C9}" srcOrd="2" destOrd="0" presId="urn:microsoft.com/office/officeart/2009/layout/CircleArrowProcess"/>
    <dgm:cxn modelId="{B36DE16E-BB50-4821-8A5D-1D66013EA1BF}" type="presParOf" srcId="{49C4C8C0-A665-47B8-AD0B-A80BD66447C9}" destId="{12D2183B-C8C1-4ADD-8BFA-63A0024D79DB}" srcOrd="0" destOrd="0" presId="urn:microsoft.com/office/officeart/2009/layout/CircleArrowProcess"/>
    <dgm:cxn modelId="{D4AF9E8A-D9C5-4AD7-AA8B-0A6D1F185830}" type="presParOf" srcId="{0746AFD6-81AF-4A03-965B-E5FD2AC99902}" destId="{4E0AE086-AABF-4A0E-98D0-5626D79C154F}" srcOrd="3" destOrd="0" presId="urn:microsoft.com/office/officeart/2009/layout/CircleArrowProcess"/>
    <dgm:cxn modelId="{87EFA615-12A8-440F-BD8D-5414A948E8CD}" type="presParOf" srcId="{0746AFD6-81AF-4A03-965B-E5FD2AC99902}" destId="{C57F095C-D392-4DF1-8FBB-9D795D0570B7}" srcOrd="4" destOrd="0" presId="urn:microsoft.com/office/officeart/2009/layout/CircleArrowProcess"/>
    <dgm:cxn modelId="{04C066DC-6CAC-4A60-A8CE-1D4472BAEF8A}" type="presParOf" srcId="{C57F095C-D392-4DF1-8FBB-9D795D0570B7}" destId="{339FCDE6-ACB1-4FC6-B770-034DE4C59DA1}" srcOrd="0" destOrd="0" presId="urn:microsoft.com/office/officeart/2009/layout/CircleArrowProcess"/>
    <dgm:cxn modelId="{06B38E04-6430-4728-B262-B12BCF5C8B0D}" type="presParOf" srcId="{0746AFD6-81AF-4A03-965B-E5FD2AC99902}" destId="{6AED50E6-1C35-4B77-9E90-501897F8F6D8}" srcOrd="5" destOrd="0" presId="urn:microsoft.com/office/officeart/2009/layout/CircleArrowProces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6A974B-6580-408B-8630-B1AB03928C50}" type="doc">
      <dgm:prSet loTypeId="urn:microsoft.com/office/officeart/2005/8/layout/vList5#1" loCatId="list" qsTypeId="urn:microsoft.com/office/officeart/2005/8/quickstyle/simple5#2" qsCatId="simple" csTypeId="urn:microsoft.com/office/officeart/2005/8/colors/colorful1#2" csCatId="colorful" phldr="1"/>
      <dgm:spPr/>
      <dgm:t>
        <a:bodyPr/>
        <a:lstStyle/>
        <a:p>
          <a:endParaRPr lang="zh-CN"/>
        </a:p>
      </dgm:t>
    </dgm:pt>
    <dgm:pt modelId="{661AD22D-8E6A-4B69-B949-635E143878B5}">
      <dgm:prSet phldrT="[文本]" custT="1"/>
      <dgm:spPr/>
      <dgm:t>
        <a:bodyPr/>
        <a:lstStyle/>
        <a:p>
          <a:r>
            <a:rPr lang="zh-CN" altLang="en-US" sz="1100" dirty="0" smtClean="0"/>
            <a:t>三人行广告服务有限公司连续三年在中央电视台十佳广告代理公司中排名第一，中央电视台全频道购买量第一，</a:t>
          </a:r>
          <a:r>
            <a:rPr lang="en-US" altLang="zh-CN" sz="1100" dirty="0" smtClean="0"/>
            <a:t>2006</a:t>
          </a:r>
          <a:r>
            <a:rPr lang="zh-CN" altLang="en-US" sz="1100" dirty="0" smtClean="0"/>
            <a:t>年</a:t>
          </a:r>
          <a:r>
            <a:rPr lang="en-US" altLang="zh-CN" sz="1100" dirty="0" smtClean="0"/>
            <a:t>3r</a:t>
          </a:r>
          <a:r>
            <a:rPr lang="zh-CN" altLang="en-US" sz="1100" dirty="0" smtClean="0"/>
            <a:t>广告公司在基于良好客户资源的基础上开拓了网络广告事业部、每年都以</a:t>
          </a:r>
          <a:r>
            <a:rPr lang="en-US" altLang="zh-CN" sz="1100" dirty="0" smtClean="0"/>
            <a:t>100%</a:t>
          </a:r>
          <a:r>
            <a:rPr lang="zh-CN" altLang="en-US" sz="1100" dirty="0" smtClean="0"/>
            <a:t>以上的速度在增长。目前在中国数字广告行业位居第七位，主要客户有加多宝、金龙鱼、云南白药、光明乳业、燕京啤酒、泰康人寿、兴业银行等。</a:t>
          </a:r>
          <a:endParaRPr lang="zh-CN" sz="1100" dirty="0"/>
        </a:p>
      </dgm:t>
    </dgm:pt>
    <dgm:pt modelId="{6C55E800-BA8B-4FC5-81DF-49B2AE10AAC2}" type="parTrans" cxnId="{BF0BF356-6382-4C0D-A68B-8ADB883ABF43}">
      <dgm:prSet/>
      <dgm:spPr/>
      <dgm:t>
        <a:bodyPr/>
        <a:lstStyle/>
        <a:p>
          <a:endParaRPr lang="zh-CN"/>
        </a:p>
      </dgm:t>
    </dgm:pt>
    <dgm:pt modelId="{89EED0C8-4DF7-45BB-9C72-E95FC450AA4E}" type="sibTrans" cxnId="{BF0BF356-6382-4C0D-A68B-8ADB883ABF43}">
      <dgm:prSet/>
      <dgm:spPr/>
      <dgm:t>
        <a:bodyPr/>
        <a:lstStyle/>
        <a:p>
          <a:endParaRPr lang="zh-CN"/>
        </a:p>
      </dgm:t>
    </dgm:pt>
    <dgm:pt modelId="{53E57F5F-DD08-43C4-B9A2-51011DDF2669}">
      <dgm:prSet phldrT="[文本]"/>
      <dgm:spPr/>
      <dgm:t>
        <a:bodyPr/>
        <a:lstStyle/>
        <a:p>
          <a:r>
            <a:rPr lang="zh-CN" altLang="en-US" dirty="0" smtClean="0"/>
            <a:t>战略合作公司</a:t>
          </a:r>
          <a:endParaRPr lang="zh-CN" dirty="0"/>
        </a:p>
      </dgm:t>
    </dgm:pt>
    <dgm:pt modelId="{2B3D4707-8ACF-4CB8-A1F7-33630C830A2F}" type="parTrans" cxnId="{97B2296C-304F-484A-8F65-389D137F9E45}">
      <dgm:prSet/>
      <dgm:spPr/>
      <dgm:t>
        <a:bodyPr/>
        <a:lstStyle/>
        <a:p>
          <a:endParaRPr lang="zh-CN"/>
        </a:p>
      </dgm:t>
    </dgm:pt>
    <dgm:pt modelId="{0F7D8E33-49D1-4AE5-8262-C3B7BB57E817}" type="sibTrans" cxnId="{97B2296C-304F-484A-8F65-389D137F9E45}">
      <dgm:prSet/>
      <dgm:spPr/>
      <dgm:t>
        <a:bodyPr/>
        <a:lstStyle/>
        <a:p>
          <a:endParaRPr lang="zh-CN"/>
        </a:p>
      </dgm:t>
    </dgm:pt>
    <dgm:pt modelId="{EB7690CF-0D10-4C56-9C55-78261950F71E}">
      <dgm:prSet phldrT="[文本]" custT="1"/>
      <dgm:spPr/>
      <dgm:t>
        <a:bodyPr/>
        <a:lstStyle/>
        <a:p>
          <a:r>
            <a:rPr lang="zh-CN" altLang="en-US" sz="1100" dirty="0" smtClean="0"/>
            <a:t>力美科技（力美传媒），中国领先的移动大数据营销传媒集团，致力于打造大数据时代领先的移动数字营销生态圈。通过旗下全资子公司以及参股的多家科技创新公司，完成以移动广告网络、和视频娱乐为核心的全方位业务布局，为广告主提供基于大数据的移动营销服务。力美总部位于北京，在上海、广州、成都等均设有分支机构，服务全球</a:t>
          </a:r>
          <a:r>
            <a:rPr lang="en-US" altLang="zh-CN" sz="1100" dirty="0" smtClean="0"/>
            <a:t>1000</a:t>
          </a:r>
          <a:r>
            <a:rPr lang="zh-CN" altLang="en-US" sz="1100" dirty="0" smtClean="0"/>
            <a:t>多家各行业领导品牌。</a:t>
          </a:r>
          <a:endParaRPr lang="zh-CN" sz="1100" dirty="0"/>
        </a:p>
      </dgm:t>
    </dgm:pt>
    <dgm:pt modelId="{8CB28D3D-5170-4310-BFC7-EE380F6C1986}" type="parTrans" cxnId="{E3FC6ED6-0A67-47F7-BBFD-25D1C0B3958E}">
      <dgm:prSet/>
      <dgm:spPr/>
      <dgm:t>
        <a:bodyPr/>
        <a:lstStyle/>
        <a:p>
          <a:endParaRPr lang="zh-CN"/>
        </a:p>
      </dgm:t>
    </dgm:pt>
    <dgm:pt modelId="{FD379BED-6846-4136-8150-C6696CA6C46F}" type="sibTrans" cxnId="{E3FC6ED6-0A67-47F7-BBFD-25D1C0B3958E}">
      <dgm:prSet/>
      <dgm:spPr/>
      <dgm:t>
        <a:bodyPr/>
        <a:lstStyle/>
        <a:p>
          <a:endParaRPr lang="zh-CN"/>
        </a:p>
      </dgm:t>
    </dgm:pt>
    <dgm:pt modelId="{F465F03D-E5A9-48EF-A1D0-C55C98D0E63C}">
      <dgm:prSet phldrT="[文本]"/>
      <dgm:spPr/>
      <dgm:t>
        <a:bodyPr/>
        <a:lstStyle/>
        <a:p>
          <a:r>
            <a:rPr lang="zh-CN" altLang="en-US" dirty="0" smtClean="0"/>
            <a:t>战略合作品牌、企业</a:t>
          </a:r>
          <a:endParaRPr lang="zh-CN" dirty="0"/>
        </a:p>
      </dgm:t>
    </dgm:pt>
    <dgm:pt modelId="{C7793DA8-0FB6-4234-9217-BDD47E671F83}" type="parTrans" cxnId="{4BBFDC24-BD8F-4797-89E0-EAEFADFCCFB0}">
      <dgm:prSet/>
      <dgm:spPr/>
      <dgm:t>
        <a:bodyPr/>
        <a:lstStyle/>
        <a:p>
          <a:endParaRPr lang="zh-CN"/>
        </a:p>
      </dgm:t>
    </dgm:pt>
    <dgm:pt modelId="{7157036A-AAC2-4493-A2C1-A607D667B620}" type="sibTrans" cxnId="{4BBFDC24-BD8F-4797-89E0-EAEFADFCCFB0}">
      <dgm:prSet/>
      <dgm:spPr/>
      <dgm:t>
        <a:bodyPr/>
        <a:lstStyle/>
        <a:p>
          <a:endParaRPr lang="zh-CN"/>
        </a:p>
      </dgm:t>
    </dgm:pt>
    <dgm:pt modelId="{556AA660-3FAE-4494-A194-3CA22004BBCE}">
      <dgm:prSet phldrT="[文本]"/>
      <dgm:spPr/>
      <dgm:t>
        <a:bodyPr/>
        <a:lstStyle/>
        <a:p>
          <a:r>
            <a:rPr lang="zh-CN" altLang="en-US" dirty="0" smtClean="0"/>
            <a:t>战略合作公司</a:t>
          </a:r>
          <a:endParaRPr lang="zh-CN" dirty="0"/>
        </a:p>
      </dgm:t>
    </dgm:pt>
    <dgm:pt modelId="{8E308EDC-1E7C-44E9-ACB4-864A1C584292}" type="sibTrans" cxnId="{9D4C8C24-5AD3-430F-8591-00B19BD01E42}">
      <dgm:prSet/>
      <dgm:spPr/>
      <dgm:t>
        <a:bodyPr/>
        <a:lstStyle/>
        <a:p>
          <a:endParaRPr lang="zh-CN"/>
        </a:p>
      </dgm:t>
    </dgm:pt>
    <dgm:pt modelId="{09B0A48E-F71A-43B0-B2BD-0F0DCFEA1D4E}" type="parTrans" cxnId="{9D4C8C24-5AD3-430F-8591-00B19BD01E42}">
      <dgm:prSet/>
      <dgm:spPr/>
      <dgm:t>
        <a:bodyPr/>
        <a:lstStyle/>
        <a:p>
          <a:endParaRPr lang="zh-CN"/>
        </a:p>
      </dgm:t>
    </dgm:pt>
    <dgm:pt modelId="{97105E81-2EE1-420E-AC6E-AD066675DCC6}" type="pres">
      <dgm:prSet presAssocID="{286A974B-6580-408B-8630-B1AB03928C50}" presName="Name0" presStyleCnt="0">
        <dgm:presLayoutVars>
          <dgm:dir/>
          <dgm:animLvl val="lvl"/>
          <dgm:resizeHandles val="exact"/>
        </dgm:presLayoutVars>
      </dgm:prSet>
      <dgm:spPr/>
      <dgm:t>
        <a:bodyPr/>
        <a:lstStyle/>
        <a:p>
          <a:endParaRPr lang="zh-CN"/>
        </a:p>
      </dgm:t>
    </dgm:pt>
    <dgm:pt modelId="{B5F12F8D-0B88-4402-80B1-B000DE2AF302}" type="pres">
      <dgm:prSet presAssocID="{556AA660-3FAE-4494-A194-3CA22004BBCE}" presName="linNode" presStyleCnt="0"/>
      <dgm:spPr/>
      <dgm:t>
        <a:bodyPr/>
        <a:lstStyle/>
        <a:p>
          <a:endParaRPr lang="zh-CN"/>
        </a:p>
      </dgm:t>
    </dgm:pt>
    <dgm:pt modelId="{416523E1-7AFD-424A-9181-D4DF01DE7770}" type="pres">
      <dgm:prSet presAssocID="{556AA660-3FAE-4494-A194-3CA22004BBCE}" presName="parentText" presStyleLbl="node1" presStyleIdx="0" presStyleCnt="3" custLinFactNeighborY="-18072">
        <dgm:presLayoutVars>
          <dgm:chMax val="1"/>
          <dgm:bulletEnabled val="1"/>
        </dgm:presLayoutVars>
      </dgm:prSet>
      <dgm:spPr/>
      <dgm:t>
        <a:bodyPr/>
        <a:lstStyle/>
        <a:p>
          <a:endParaRPr lang="zh-CN"/>
        </a:p>
      </dgm:t>
    </dgm:pt>
    <dgm:pt modelId="{8ABC0EA2-C893-468B-90CC-8534D0DFB1C6}" type="pres">
      <dgm:prSet presAssocID="{556AA660-3FAE-4494-A194-3CA22004BBCE}" presName="descendantText" presStyleLbl="alignAccFollowNode1" presStyleIdx="0" presStyleCnt="2">
        <dgm:presLayoutVars>
          <dgm:bulletEnabled val="1"/>
        </dgm:presLayoutVars>
      </dgm:prSet>
      <dgm:spPr/>
      <dgm:t>
        <a:bodyPr/>
        <a:lstStyle/>
        <a:p>
          <a:endParaRPr lang="zh-CN"/>
        </a:p>
      </dgm:t>
    </dgm:pt>
    <dgm:pt modelId="{9200AE93-1887-49E1-98E4-51DE746BD4A2}" type="pres">
      <dgm:prSet presAssocID="{8E308EDC-1E7C-44E9-ACB4-864A1C584292}" presName="sp" presStyleCnt="0"/>
      <dgm:spPr/>
      <dgm:t>
        <a:bodyPr/>
        <a:lstStyle/>
        <a:p>
          <a:endParaRPr lang="zh-CN"/>
        </a:p>
      </dgm:t>
    </dgm:pt>
    <dgm:pt modelId="{9E3F6FA2-BA5C-4016-89F3-CBDB626FB88D}" type="pres">
      <dgm:prSet presAssocID="{53E57F5F-DD08-43C4-B9A2-51011DDF2669}" presName="linNode" presStyleCnt="0"/>
      <dgm:spPr/>
      <dgm:t>
        <a:bodyPr/>
        <a:lstStyle/>
        <a:p>
          <a:endParaRPr lang="zh-CN"/>
        </a:p>
      </dgm:t>
    </dgm:pt>
    <dgm:pt modelId="{89AF2FD7-4AC6-4C4E-8A89-D351A0BC1398}" type="pres">
      <dgm:prSet presAssocID="{53E57F5F-DD08-43C4-B9A2-51011DDF2669}" presName="parentText" presStyleLbl="node1" presStyleIdx="1" presStyleCnt="3">
        <dgm:presLayoutVars>
          <dgm:chMax val="1"/>
          <dgm:bulletEnabled val="1"/>
        </dgm:presLayoutVars>
      </dgm:prSet>
      <dgm:spPr/>
      <dgm:t>
        <a:bodyPr/>
        <a:lstStyle/>
        <a:p>
          <a:endParaRPr lang="zh-CN"/>
        </a:p>
      </dgm:t>
    </dgm:pt>
    <dgm:pt modelId="{FD06C747-9AA8-47B0-8236-EB479BDCCDD3}" type="pres">
      <dgm:prSet presAssocID="{53E57F5F-DD08-43C4-B9A2-51011DDF2669}" presName="descendantText" presStyleLbl="alignAccFollowNode1" presStyleIdx="1" presStyleCnt="2">
        <dgm:presLayoutVars>
          <dgm:bulletEnabled val="1"/>
        </dgm:presLayoutVars>
      </dgm:prSet>
      <dgm:spPr/>
      <dgm:t>
        <a:bodyPr/>
        <a:lstStyle/>
        <a:p>
          <a:endParaRPr lang="zh-CN"/>
        </a:p>
      </dgm:t>
    </dgm:pt>
    <dgm:pt modelId="{0F4B6954-4882-4636-BEB3-6087BA58A329}" type="pres">
      <dgm:prSet presAssocID="{0F7D8E33-49D1-4AE5-8262-C3B7BB57E817}" presName="sp" presStyleCnt="0"/>
      <dgm:spPr/>
      <dgm:t>
        <a:bodyPr/>
        <a:lstStyle/>
        <a:p>
          <a:endParaRPr lang="zh-CN"/>
        </a:p>
      </dgm:t>
    </dgm:pt>
    <dgm:pt modelId="{5B873FD0-9EBD-4A72-B12B-D08EDEF1CF4E}" type="pres">
      <dgm:prSet presAssocID="{F465F03D-E5A9-48EF-A1D0-C55C98D0E63C}" presName="linNode" presStyleCnt="0"/>
      <dgm:spPr/>
      <dgm:t>
        <a:bodyPr/>
        <a:lstStyle/>
        <a:p>
          <a:endParaRPr lang="zh-CN"/>
        </a:p>
      </dgm:t>
    </dgm:pt>
    <dgm:pt modelId="{73825223-DA8A-4619-9D6E-106BD161412E}" type="pres">
      <dgm:prSet presAssocID="{F465F03D-E5A9-48EF-A1D0-C55C98D0E63C}" presName="parentText" presStyleLbl="node1" presStyleIdx="2" presStyleCnt="3">
        <dgm:presLayoutVars>
          <dgm:chMax val="1"/>
          <dgm:bulletEnabled val="1"/>
        </dgm:presLayoutVars>
      </dgm:prSet>
      <dgm:spPr/>
      <dgm:t>
        <a:bodyPr/>
        <a:lstStyle/>
        <a:p>
          <a:endParaRPr lang="zh-CN"/>
        </a:p>
      </dgm:t>
    </dgm:pt>
  </dgm:ptLst>
  <dgm:cxnLst>
    <dgm:cxn modelId="{4BBFDC24-BD8F-4797-89E0-EAEFADFCCFB0}" srcId="{286A974B-6580-408B-8630-B1AB03928C50}" destId="{F465F03D-E5A9-48EF-A1D0-C55C98D0E63C}" srcOrd="2" destOrd="0" parTransId="{C7793DA8-0FB6-4234-9217-BDD47E671F83}" sibTransId="{7157036A-AAC2-4493-A2C1-A607D667B620}"/>
    <dgm:cxn modelId="{FA91F48A-3192-4ECC-BDFE-A1B04DD832EE}" type="presOf" srcId="{53E57F5F-DD08-43C4-B9A2-51011DDF2669}" destId="{89AF2FD7-4AC6-4C4E-8A89-D351A0BC1398}" srcOrd="0" destOrd="0" presId="urn:microsoft.com/office/officeart/2005/8/layout/vList5#1"/>
    <dgm:cxn modelId="{68B5E662-1C4D-4043-8E45-0712EF574571}" type="presOf" srcId="{556AA660-3FAE-4494-A194-3CA22004BBCE}" destId="{416523E1-7AFD-424A-9181-D4DF01DE7770}" srcOrd="0" destOrd="0" presId="urn:microsoft.com/office/officeart/2005/8/layout/vList5#1"/>
    <dgm:cxn modelId="{3CEF16EE-C97E-4133-A210-0B5AF003847A}" type="presOf" srcId="{EB7690CF-0D10-4C56-9C55-78261950F71E}" destId="{FD06C747-9AA8-47B0-8236-EB479BDCCDD3}" srcOrd="0" destOrd="0" presId="urn:microsoft.com/office/officeart/2005/8/layout/vList5#1"/>
    <dgm:cxn modelId="{EB2DA5EB-6CF2-4725-B54A-83F92DC6BC23}" type="presOf" srcId="{661AD22D-8E6A-4B69-B949-635E143878B5}" destId="{8ABC0EA2-C893-468B-90CC-8534D0DFB1C6}" srcOrd="0" destOrd="0" presId="urn:microsoft.com/office/officeart/2005/8/layout/vList5#1"/>
    <dgm:cxn modelId="{666B971E-B551-4759-8682-0CE347A5BAB0}" type="presOf" srcId="{286A974B-6580-408B-8630-B1AB03928C50}" destId="{97105E81-2EE1-420E-AC6E-AD066675DCC6}" srcOrd="0" destOrd="0" presId="urn:microsoft.com/office/officeart/2005/8/layout/vList5#1"/>
    <dgm:cxn modelId="{E3FC6ED6-0A67-47F7-BBFD-25D1C0B3958E}" srcId="{53E57F5F-DD08-43C4-B9A2-51011DDF2669}" destId="{EB7690CF-0D10-4C56-9C55-78261950F71E}" srcOrd="0" destOrd="0" parTransId="{8CB28D3D-5170-4310-BFC7-EE380F6C1986}" sibTransId="{FD379BED-6846-4136-8150-C6696CA6C46F}"/>
    <dgm:cxn modelId="{9D4C8C24-5AD3-430F-8591-00B19BD01E42}" srcId="{286A974B-6580-408B-8630-B1AB03928C50}" destId="{556AA660-3FAE-4494-A194-3CA22004BBCE}" srcOrd="0" destOrd="0" parTransId="{09B0A48E-F71A-43B0-B2BD-0F0DCFEA1D4E}" sibTransId="{8E308EDC-1E7C-44E9-ACB4-864A1C584292}"/>
    <dgm:cxn modelId="{7906775D-E483-4D16-A8B0-4E4B950712CB}" type="presOf" srcId="{F465F03D-E5A9-48EF-A1D0-C55C98D0E63C}" destId="{73825223-DA8A-4619-9D6E-106BD161412E}" srcOrd="0" destOrd="0" presId="urn:microsoft.com/office/officeart/2005/8/layout/vList5#1"/>
    <dgm:cxn modelId="{97B2296C-304F-484A-8F65-389D137F9E45}" srcId="{286A974B-6580-408B-8630-B1AB03928C50}" destId="{53E57F5F-DD08-43C4-B9A2-51011DDF2669}" srcOrd="1" destOrd="0" parTransId="{2B3D4707-8ACF-4CB8-A1F7-33630C830A2F}" sibTransId="{0F7D8E33-49D1-4AE5-8262-C3B7BB57E817}"/>
    <dgm:cxn modelId="{BF0BF356-6382-4C0D-A68B-8ADB883ABF43}" srcId="{556AA660-3FAE-4494-A194-3CA22004BBCE}" destId="{661AD22D-8E6A-4B69-B949-635E143878B5}" srcOrd="0" destOrd="0" parTransId="{6C55E800-BA8B-4FC5-81DF-49B2AE10AAC2}" sibTransId="{89EED0C8-4DF7-45BB-9C72-E95FC450AA4E}"/>
    <dgm:cxn modelId="{BF3A437A-9824-40B3-BA8B-DFDAE9BCEF85}" type="presParOf" srcId="{97105E81-2EE1-420E-AC6E-AD066675DCC6}" destId="{B5F12F8D-0B88-4402-80B1-B000DE2AF302}" srcOrd="0" destOrd="0" presId="urn:microsoft.com/office/officeart/2005/8/layout/vList5#1"/>
    <dgm:cxn modelId="{FBF2A257-8C9E-4577-9060-FEA2B1F7A8DA}" type="presParOf" srcId="{B5F12F8D-0B88-4402-80B1-B000DE2AF302}" destId="{416523E1-7AFD-424A-9181-D4DF01DE7770}" srcOrd="0" destOrd="0" presId="urn:microsoft.com/office/officeart/2005/8/layout/vList5#1"/>
    <dgm:cxn modelId="{98D3323B-E94C-4F79-9D05-6657C8BEB720}" type="presParOf" srcId="{B5F12F8D-0B88-4402-80B1-B000DE2AF302}" destId="{8ABC0EA2-C893-468B-90CC-8534D0DFB1C6}" srcOrd="1" destOrd="0" presId="urn:microsoft.com/office/officeart/2005/8/layout/vList5#1"/>
    <dgm:cxn modelId="{7B9EB0C1-5437-4257-A3B0-91DC9BB64DBC}" type="presParOf" srcId="{97105E81-2EE1-420E-AC6E-AD066675DCC6}" destId="{9200AE93-1887-49E1-98E4-51DE746BD4A2}" srcOrd="1" destOrd="0" presId="urn:microsoft.com/office/officeart/2005/8/layout/vList5#1"/>
    <dgm:cxn modelId="{B4D61980-EDB5-4607-8B2E-8D7FA93B0704}" type="presParOf" srcId="{97105E81-2EE1-420E-AC6E-AD066675DCC6}" destId="{9E3F6FA2-BA5C-4016-89F3-CBDB626FB88D}" srcOrd="2" destOrd="0" presId="urn:microsoft.com/office/officeart/2005/8/layout/vList5#1"/>
    <dgm:cxn modelId="{41CD7312-0A24-41CD-B1AE-A3A7C63B7352}" type="presParOf" srcId="{9E3F6FA2-BA5C-4016-89F3-CBDB626FB88D}" destId="{89AF2FD7-4AC6-4C4E-8A89-D351A0BC1398}" srcOrd="0" destOrd="0" presId="urn:microsoft.com/office/officeart/2005/8/layout/vList5#1"/>
    <dgm:cxn modelId="{55F3B651-D0E0-46C4-837C-775E32A9C193}" type="presParOf" srcId="{9E3F6FA2-BA5C-4016-89F3-CBDB626FB88D}" destId="{FD06C747-9AA8-47B0-8236-EB479BDCCDD3}" srcOrd="1" destOrd="0" presId="urn:microsoft.com/office/officeart/2005/8/layout/vList5#1"/>
    <dgm:cxn modelId="{BE7B7FB6-E872-45A3-A28E-1509D60152D8}" type="presParOf" srcId="{97105E81-2EE1-420E-AC6E-AD066675DCC6}" destId="{0F4B6954-4882-4636-BEB3-6087BA58A329}" srcOrd="3" destOrd="0" presId="urn:microsoft.com/office/officeart/2005/8/layout/vList5#1"/>
    <dgm:cxn modelId="{0697D178-4CE5-4E2D-8444-98556F94A88E}" type="presParOf" srcId="{97105E81-2EE1-420E-AC6E-AD066675DCC6}" destId="{5B873FD0-9EBD-4A72-B12B-D08EDEF1CF4E}" srcOrd="4" destOrd="0" presId="urn:microsoft.com/office/officeart/2005/8/layout/vList5#1"/>
    <dgm:cxn modelId="{2EE9B714-C7D2-4A9A-B145-308F61163B06}" type="presParOf" srcId="{5B873FD0-9EBD-4A72-B12B-D08EDEF1CF4E}" destId="{73825223-DA8A-4619-9D6E-106BD161412E}" srcOrd="0" destOrd="0" presId="urn:microsoft.com/office/officeart/2005/8/layout/vList5#1"/>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2EBBEB-02CA-450A-ADF0-7E1C99D8D2D1}" type="doc">
      <dgm:prSet loTypeId="urn:microsoft.com/office/officeart/2005/8/layout/hProcess11" loCatId="process" qsTypeId="urn:microsoft.com/office/officeart/2005/8/quickstyle/simple4" qsCatId="simple" csTypeId="urn:microsoft.com/office/officeart/2005/8/colors/colorful4" csCatId="colorful" phldr="1"/>
      <dgm:spPr/>
    </dgm:pt>
    <dgm:pt modelId="{11AE9903-8A7D-40BB-AF2D-0827DA2C4880}">
      <dgm:prSet phldrT="[文本]"/>
      <dgm:spPr/>
      <dgm:t>
        <a:bodyPr/>
        <a:lstStyle/>
        <a:p>
          <a:r>
            <a:rPr lang="zh-CN" altLang="en-US" dirty="0" smtClean="0">
              <a:latin typeface="Microsoft YaHei" panose="020B0503020204020204" pitchFamily="34" charset="-122"/>
              <a:ea typeface="Microsoft YaHei" panose="020B0503020204020204" pitchFamily="34" charset="-122"/>
            </a:rPr>
            <a:t>音乐基地客户端（让用户感知彩铃，增加广告收益）</a:t>
          </a:r>
          <a:endParaRPr lang="zh-CN" dirty="0">
            <a:latin typeface="Microsoft YaHei" panose="020B0503020204020204" pitchFamily="34" charset="-122"/>
            <a:ea typeface="Microsoft YaHei" panose="020B0503020204020204" pitchFamily="34" charset="-122"/>
          </a:endParaRPr>
        </a:p>
      </dgm:t>
    </dgm:pt>
    <dgm:pt modelId="{92C6F6EE-E440-4C94-A517-2DE87BF86B82}" type="parTrans" cxnId="{040B7B91-68A6-40D3-BEEC-086C3609372F}">
      <dgm:prSet/>
      <dgm:spPr/>
      <dgm:t>
        <a:bodyPr/>
        <a:lstStyle/>
        <a:p>
          <a:endParaRPr lang="zh-CN">
            <a:latin typeface="Microsoft YaHei" panose="020B0503020204020204" pitchFamily="34" charset="-122"/>
            <a:ea typeface="Microsoft YaHei" panose="020B0503020204020204" pitchFamily="34" charset="-122"/>
          </a:endParaRPr>
        </a:p>
      </dgm:t>
    </dgm:pt>
    <dgm:pt modelId="{D399CA55-417C-43BC-A648-1F4C0D1A7548}" type="sibTrans" cxnId="{040B7B91-68A6-40D3-BEEC-086C3609372F}">
      <dgm:prSet/>
      <dgm:spPr/>
      <dgm:t>
        <a:bodyPr/>
        <a:lstStyle/>
        <a:p>
          <a:endParaRPr lang="zh-CN">
            <a:latin typeface="Microsoft YaHei" panose="020B0503020204020204" pitchFamily="34" charset="-122"/>
            <a:ea typeface="Microsoft YaHei" panose="020B0503020204020204" pitchFamily="34" charset="-122"/>
          </a:endParaRPr>
        </a:p>
      </dgm:t>
    </dgm:pt>
    <dgm:pt modelId="{30E7E69C-CFDD-4141-8033-E02187194337}">
      <dgm:prSet phldrT="[文本]"/>
      <dgm:spPr/>
      <dgm:t>
        <a:bodyPr/>
        <a:lstStyle/>
        <a:p>
          <a:r>
            <a:rPr lang="zh-CN" altLang="en-US" dirty="0" smtClean="0">
              <a:latin typeface="Microsoft YaHei" panose="020B0503020204020204" pitchFamily="34" charset="-122"/>
              <a:ea typeface="Microsoft YaHei" panose="020B0503020204020204" pitchFamily="34" charset="-122"/>
            </a:rPr>
            <a:t>中小型</a:t>
          </a:r>
          <a:r>
            <a:rPr lang="en-US" altLang="zh-CN" dirty="0" smtClean="0">
              <a:latin typeface="Microsoft YaHei" panose="020B0503020204020204" pitchFamily="34" charset="-122"/>
              <a:ea typeface="Microsoft YaHei" panose="020B0503020204020204" pitchFamily="34" charset="-122"/>
            </a:rPr>
            <a:t>APP</a:t>
          </a:r>
          <a:r>
            <a:rPr lang="zh-CN" altLang="en-US" dirty="0" smtClean="0">
              <a:latin typeface="Microsoft YaHei" panose="020B0503020204020204" pitchFamily="34" charset="-122"/>
              <a:ea typeface="Microsoft YaHei" panose="020B0503020204020204" pitchFamily="34" charset="-122"/>
            </a:rPr>
            <a:t>（如铃声类软件），增加彩铃露出机率，增加广告收益</a:t>
          </a:r>
          <a:endParaRPr lang="zh-CN" dirty="0">
            <a:latin typeface="Microsoft YaHei" panose="020B0503020204020204" pitchFamily="34" charset="-122"/>
            <a:ea typeface="Microsoft YaHei" panose="020B0503020204020204" pitchFamily="34" charset="-122"/>
          </a:endParaRPr>
        </a:p>
      </dgm:t>
    </dgm:pt>
    <dgm:pt modelId="{497FA2C5-344C-4358-A83D-19A6BA41A8C9}" type="parTrans" cxnId="{4961989C-B8C3-45EF-93AF-E20A5C24D9C1}">
      <dgm:prSet/>
      <dgm:spPr/>
      <dgm:t>
        <a:bodyPr/>
        <a:lstStyle/>
        <a:p>
          <a:endParaRPr lang="zh-CN">
            <a:latin typeface="Microsoft YaHei" panose="020B0503020204020204" pitchFamily="34" charset="-122"/>
            <a:ea typeface="Microsoft YaHei" panose="020B0503020204020204" pitchFamily="34" charset="-122"/>
          </a:endParaRPr>
        </a:p>
      </dgm:t>
    </dgm:pt>
    <dgm:pt modelId="{0B3221A2-15F9-4128-8E4D-76E36777D374}" type="sibTrans" cxnId="{4961989C-B8C3-45EF-93AF-E20A5C24D9C1}">
      <dgm:prSet/>
      <dgm:spPr/>
      <dgm:t>
        <a:bodyPr/>
        <a:lstStyle/>
        <a:p>
          <a:endParaRPr lang="zh-CN">
            <a:latin typeface="Microsoft YaHei" panose="020B0503020204020204" pitchFamily="34" charset="-122"/>
            <a:ea typeface="Microsoft YaHei" panose="020B0503020204020204" pitchFamily="34" charset="-122"/>
          </a:endParaRPr>
        </a:p>
      </dgm:t>
    </dgm:pt>
    <dgm:pt modelId="{995A1454-1744-47A0-9EA0-ADD8F0B949A8}">
      <dgm:prSet phldrT="[文本]"/>
      <dgm:spPr/>
      <dgm:t>
        <a:bodyPr/>
        <a:lstStyle/>
        <a:p>
          <a:r>
            <a:rPr lang="zh-CN" altLang="en-US" dirty="0" smtClean="0">
              <a:latin typeface="Microsoft YaHei" panose="020B0503020204020204" pitchFamily="34" charset="-122"/>
              <a:ea typeface="Microsoft YaHei" panose="020B0503020204020204" pitchFamily="34" charset="-122"/>
            </a:rPr>
            <a:t>大型</a:t>
          </a:r>
          <a:r>
            <a:rPr lang="en-US" altLang="zh-CN" dirty="0" smtClean="0">
              <a:latin typeface="Microsoft YaHei" panose="020B0503020204020204" pitchFamily="34" charset="-122"/>
              <a:ea typeface="Microsoft YaHei" panose="020B0503020204020204" pitchFamily="34" charset="-122"/>
            </a:rPr>
            <a:t>APP</a:t>
          </a:r>
          <a:r>
            <a:rPr lang="zh-CN" altLang="en-US" dirty="0" smtClean="0">
              <a:latin typeface="Microsoft YaHei" panose="020B0503020204020204" pitchFamily="34" charset="-122"/>
              <a:ea typeface="Microsoft YaHei" panose="020B0503020204020204" pitchFamily="34" charset="-122"/>
            </a:rPr>
            <a:t>（如社交类等），增加彩铃露出机率，增加广告收益</a:t>
          </a:r>
          <a:endParaRPr lang="zh-CN" dirty="0">
            <a:latin typeface="Microsoft YaHei" panose="020B0503020204020204" pitchFamily="34" charset="-122"/>
            <a:ea typeface="Microsoft YaHei" panose="020B0503020204020204" pitchFamily="34" charset="-122"/>
          </a:endParaRPr>
        </a:p>
      </dgm:t>
    </dgm:pt>
    <dgm:pt modelId="{05E5A0CC-2942-4506-B841-382089CE30C4}" type="parTrans" cxnId="{ACBD6BCB-C5A9-43C2-976D-956B0E2958CF}">
      <dgm:prSet/>
      <dgm:spPr/>
      <dgm:t>
        <a:bodyPr/>
        <a:lstStyle/>
        <a:p>
          <a:endParaRPr lang="zh-CN">
            <a:latin typeface="Microsoft YaHei" panose="020B0503020204020204" pitchFamily="34" charset="-122"/>
            <a:ea typeface="Microsoft YaHei" panose="020B0503020204020204" pitchFamily="34" charset="-122"/>
          </a:endParaRPr>
        </a:p>
      </dgm:t>
    </dgm:pt>
    <dgm:pt modelId="{545273A2-D1D0-4ADE-B97D-384AD2E19D22}" type="sibTrans" cxnId="{ACBD6BCB-C5A9-43C2-976D-956B0E2958CF}">
      <dgm:prSet/>
      <dgm:spPr/>
      <dgm:t>
        <a:bodyPr/>
        <a:lstStyle/>
        <a:p>
          <a:endParaRPr lang="zh-CN">
            <a:latin typeface="Microsoft YaHei" panose="020B0503020204020204" pitchFamily="34" charset="-122"/>
            <a:ea typeface="Microsoft YaHei" panose="020B0503020204020204" pitchFamily="34" charset="-122"/>
          </a:endParaRPr>
        </a:p>
      </dgm:t>
    </dgm:pt>
    <dgm:pt modelId="{FE47FBD5-A719-41B1-B14E-1999BDDE6C3C}" type="pres">
      <dgm:prSet presAssocID="{A82EBBEB-02CA-450A-ADF0-7E1C99D8D2D1}" presName="Name0" presStyleCnt="0">
        <dgm:presLayoutVars>
          <dgm:dir/>
          <dgm:resizeHandles val="exact"/>
        </dgm:presLayoutVars>
      </dgm:prSet>
      <dgm:spPr/>
    </dgm:pt>
    <dgm:pt modelId="{AC72F22C-099E-498D-8DC7-9B2A966FB234}" type="pres">
      <dgm:prSet presAssocID="{A82EBBEB-02CA-450A-ADF0-7E1C99D8D2D1}" presName="arrow" presStyleLbl="bgShp" presStyleIdx="0" presStyleCnt="1"/>
      <dgm:spPr>
        <a:solidFill>
          <a:schemeClr val="accent1"/>
        </a:solidFill>
      </dgm:spPr>
    </dgm:pt>
    <dgm:pt modelId="{644FC417-65C4-4A14-9BD3-0B4FE4983038}" type="pres">
      <dgm:prSet presAssocID="{A82EBBEB-02CA-450A-ADF0-7E1C99D8D2D1}" presName="points" presStyleCnt="0"/>
      <dgm:spPr/>
    </dgm:pt>
    <dgm:pt modelId="{0BFD2B67-6EEF-4CED-9DD0-87FB3CA2D9F6}" type="pres">
      <dgm:prSet presAssocID="{11AE9903-8A7D-40BB-AF2D-0827DA2C4880}" presName="compositeA" presStyleCnt="0"/>
      <dgm:spPr/>
    </dgm:pt>
    <dgm:pt modelId="{74D5A485-77E1-4371-B1DA-5501D50167D9}" type="pres">
      <dgm:prSet presAssocID="{11AE9903-8A7D-40BB-AF2D-0827DA2C4880}" presName="textA" presStyleLbl="revTx" presStyleIdx="0" presStyleCnt="3">
        <dgm:presLayoutVars>
          <dgm:bulletEnabled val="1"/>
        </dgm:presLayoutVars>
      </dgm:prSet>
      <dgm:spPr/>
      <dgm:t>
        <a:bodyPr/>
        <a:lstStyle/>
        <a:p>
          <a:endParaRPr lang="zh-CN"/>
        </a:p>
      </dgm:t>
    </dgm:pt>
    <dgm:pt modelId="{D1720A3A-5323-47FA-A501-DB9E770BAE3D}" type="pres">
      <dgm:prSet presAssocID="{11AE9903-8A7D-40BB-AF2D-0827DA2C4880}" presName="circleA" presStyleLbl="node1" presStyleIdx="0" presStyleCnt="3"/>
      <dgm:spPr/>
    </dgm:pt>
    <dgm:pt modelId="{75045AA1-C2A5-42F2-A01E-58F27156D578}" type="pres">
      <dgm:prSet presAssocID="{11AE9903-8A7D-40BB-AF2D-0827DA2C4880}" presName="spaceA" presStyleCnt="0"/>
      <dgm:spPr/>
    </dgm:pt>
    <dgm:pt modelId="{5D8A696D-F594-467F-A51E-2AFB38010A92}" type="pres">
      <dgm:prSet presAssocID="{D399CA55-417C-43BC-A648-1F4C0D1A7548}" presName="space" presStyleCnt="0"/>
      <dgm:spPr/>
    </dgm:pt>
    <dgm:pt modelId="{8A61C0F4-3856-4713-AF12-72777B86DE34}" type="pres">
      <dgm:prSet presAssocID="{30E7E69C-CFDD-4141-8033-E02187194337}" presName="compositeB" presStyleCnt="0"/>
      <dgm:spPr/>
    </dgm:pt>
    <dgm:pt modelId="{DEB17E88-7450-4B5D-A4F4-4287690ECE3B}" type="pres">
      <dgm:prSet presAssocID="{30E7E69C-CFDD-4141-8033-E02187194337}" presName="textB" presStyleLbl="revTx" presStyleIdx="1" presStyleCnt="3">
        <dgm:presLayoutVars>
          <dgm:bulletEnabled val="1"/>
        </dgm:presLayoutVars>
      </dgm:prSet>
      <dgm:spPr/>
      <dgm:t>
        <a:bodyPr/>
        <a:lstStyle/>
        <a:p>
          <a:endParaRPr lang="zh-CN" altLang="en-US"/>
        </a:p>
      </dgm:t>
    </dgm:pt>
    <dgm:pt modelId="{02F672A1-6056-4228-A0EF-255A0B88FE6D}" type="pres">
      <dgm:prSet presAssocID="{30E7E69C-CFDD-4141-8033-E02187194337}" presName="circleB" presStyleLbl="node1" presStyleIdx="1" presStyleCnt="3"/>
      <dgm:spPr/>
    </dgm:pt>
    <dgm:pt modelId="{35880A8C-758A-4202-99FE-2FB01D0F2672}" type="pres">
      <dgm:prSet presAssocID="{30E7E69C-CFDD-4141-8033-E02187194337}" presName="spaceB" presStyleCnt="0"/>
      <dgm:spPr/>
    </dgm:pt>
    <dgm:pt modelId="{B7F83558-B746-454C-9E4D-1C5B6461FF57}" type="pres">
      <dgm:prSet presAssocID="{0B3221A2-15F9-4128-8E4D-76E36777D374}" presName="space" presStyleCnt="0"/>
      <dgm:spPr/>
    </dgm:pt>
    <dgm:pt modelId="{8B56C067-757B-4BDD-9090-681BB1F9C0D8}" type="pres">
      <dgm:prSet presAssocID="{995A1454-1744-47A0-9EA0-ADD8F0B949A8}" presName="compositeA" presStyleCnt="0"/>
      <dgm:spPr/>
    </dgm:pt>
    <dgm:pt modelId="{30B16C26-603B-4732-B0BF-C0E587E16919}" type="pres">
      <dgm:prSet presAssocID="{995A1454-1744-47A0-9EA0-ADD8F0B949A8}" presName="textA" presStyleLbl="revTx" presStyleIdx="2" presStyleCnt="3">
        <dgm:presLayoutVars>
          <dgm:bulletEnabled val="1"/>
        </dgm:presLayoutVars>
      </dgm:prSet>
      <dgm:spPr/>
      <dgm:t>
        <a:bodyPr/>
        <a:lstStyle/>
        <a:p>
          <a:endParaRPr lang="zh-CN"/>
        </a:p>
      </dgm:t>
    </dgm:pt>
    <dgm:pt modelId="{9A02CA11-B5C5-45A6-B08F-3CD31F50CF35}" type="pres">
      <dgm:prSet presAssocID="{995A1454-1744-47A0-9EA0-ADD8F0B949A8}" presName="circleA" presStyleLbl="node1" presStyleIdx="2" presStyleCnt="3"/>
      <dgm:spPr/>
    </dgm:pt>
    <dgm:pt modelId="{F5E186BA-2F4F-4115-87C9-DF7877E6A9C6}" type="pres">
      <dgm:prSet presAssocID="{995A1454-1744-47A0-9EA0-ADD8F0B949A8}" presName="spaceA" presStyleCnt="0"/>
      <dgm:spPr/>
    </dgm:pt>
  </dgm:ptLst>
  <dgm:cxnLst>
    <dgm:cxn modelId="{7EFF51B2-4ED9-46AD-BE28-F98C7236B1C5}" type="presOf" srcId="{995A1454-1744-47A0-9EA0-ADD8F0B949A8}" destId="{30B16C26-603B-4732-B0BF-C0E587E16919}" srcOrd="0" destOrd="0" presId="urn:microsoft.com/office/officeart/2005/8/layout/hProcess11"/>
    <dgm:cxn modelId="{4961989C-B8C3-45EF-93AF-E20A5C24D9C1}" srcId="{A82EBBEB-02CA-450A-ADF0-7E1C99D8D2D1}" destId="{30E7E69C-CFDD-4141-8033-E02187194337}" srcOrd="1" destOrd="0" parTransId="{497FA2C5-344C-4358-A83D-19A6BA41A8C9}" sibTransId="{0B3221A2-15F9-4128-8E4D-76E36777D374}"/>
    <dgm:cxn modelId="{040B7B91-68A6-40D3-BEEC-086C3609372F}" srcId="{A82EBBEB-02CA-450A-ADF0-7E1C99D8D2D1}" destId="{11AE9903-8A7D-40BB-AF2D-0827DA2C4880}" srcOrd="0" destOrd="0" parTransId="{92C6F6EE-E440-4C94-A517-2DE87BF86B82}" sibTransId="{D399CA55-417C-43BC-A648-1F4C0D1A7548}"/>
    <dgm:cxn modelId="{BADB3B6D-DAAA-4B5C-8CE6-571DF099E567}" type="presOf" srcId="{A82EBBEB-02CA-450A-ADF0-7E1C99D8D2D1}" destId="{FE47FBD5-A719-41B1-B14E-1999BDDE6C3C}" srcOrd="0" destOrd="0" presId="urn:microsoft.com/office/officeart/2005/8/layout/hProcess11"/>
    <dgm:cxn modelId="{D789633F-A6CB-4B8F-9AF5-882A4DD26263}" type="presOf" srcId="{30E7E69C-CFDD-4141-8033-E02187194337}" destId="{DEB17E88-7450-4B5D-A4F4-4287690ECE3B}" srcOrd="0" destOrd="0" presId="urn:microsoft.com/office/officeart/2005/8/layout/hProcess11"/>
    <dgm:cxn modelId="{F90F6D90-7783-4C91-A2E6-A224A940ACB0}" type="presOf" srcId="{11AE9903-8A7D-40BB-AF2D-0827DA2C4880}" destId="{74D5A485-77E1-4371-B1DA-5501D50167D9}" srcOrd="0" destOrd="0" presId="urn:microsoft.com/office/officeart/2005/8/layout/hProcess11"/>
    <dgm:cxn modelId="{ACBD6BCB-C5A9-43C2-976D-956B0E2958CF}" srcId="{A82EBBEB-02CA-450A-ADF0-7E1C99D8D2D1}" destId="{995A1454-1744-47A0-9EA0-ADD8F0B949A8}" srcOrd="2" destOrd="0" parTransId="{05E5A0CC-2942-4506-B841-382089CE30C4}" sibTransId="{545273A2-D1D0-4ADE-B97D-384AD2E19D22}"/>
    <dgm:cxn modelId="{C932631C-63F6-4EC2-83E7-532F91B38699}" type="presParOf" srcId="{FE47FBD5-A719-41B1-B14E-1999BDDE6C3C}" destId="{AC72F22C-099E-498D-8DC7-9B2A966FB234}" srcOrd="0" destOrd="0" presId="urn:microsoft.com/office/officeart/2005/8/layout/hProcess11"/>
    <dgm:cxn modelId="{94181F62-2F88-47B7-B61C-306722048F4C}" type="presParOf" srcId="{FE47FBD5-A719-41B1-B14E-1999BDDE6C3C}" destId="{644FC417-65C4-4A14-9BD3-0B4FE4983038}" srcOrd="1" destOrd="0" presId="urn:microsoft.com/office/officeart/2005/8/layout/hProcess11"/>
    <dgm:cxn modelId="{BB317D31-B00F-46C9-B529-743695C50B34}" type="presParOf" srcId="{644FC417-65C4-4A14-9BD3-0B4FE4983038}" destId="{0BFD2B67-6EEF-4CED-9DD0-87FB3CA2D9F6}" srcOrd="0" destOrd="0" presId="urn:microsoft.com/office/officeart/2005/8/layout/hProcess11"/>
    <dgm:cxn modelId="{76646042-3858-49E6-ABA5-6C2E1E65C474}" type="presParOf" srcId="{0BFD2B67-6EEF-4CED-9DD0-87FB3CA2D9F6}" destId="{74D5A485-77E1-4371-B1DA-5501D50167D9}" srcOrd="0" destOrd="0" presId="urn:microsoft.com/office/officeart/2005/8/layout/hProcess11"/>
    <dgm:cxn modelId="{1F5E024B-0382-40F1-9D11-D68792D4B5BD}" type="presParOf" srcId="{0BFD2B67-6EEF-4CED-9DD0-87FB3CA2D9F6}" destId="{D1720A3A-5323-47FA-A501-DB9E770BAE3D}" srcOrd="1" destOrd="0" presId="urn:microsoft.com/office/officeart/2005/8/layout/hProcess11"/>
    <dgm:cxn modelId="{B5F7AA21-F46E-4D93-AA98-7976CDF369C8}" type="presParOf" srcId="{0BFD2B67-6EEF-4CED-9DD0-87FB3CA2D9F6}" destId="{75045AA1-C2A5-42F2-A01E-58F27156D578}" srcOrd="2" destOrd="0" presId="urn:microsoft.com/office/officeart/2005/8/layout/hProcess11"/>
    <dgm:cxn modelId="{35CD9ABC-8DCF-45F5-8814-EFC0139ECA8A}" type="presParOf" srcId="{644FC417-65C4-4A14-9BD3-0B4FE4983038}" destId="{5D8A696D-F594-467F-A51E-2AFB38010A92}" srcOrd="1" destOrd="0" presId="urn:microsoft.com/office/officeart/2005/8/layout/hProcess11"/>
    <dgm:cxn modelId="{C1BCA2E9-3307-441A-A1FF-0EAD40456740}" type="presParOf" srcId="{644FC417-65C4-4A14-9BD3-0B4FE4983038}" destId="{8A61C0F4-3856-4713-AF12-72777B86DE34}" srcOrd="2" destOrd="0" presId="urn:microsoft.com/office/officeart/2005/8/layout/hProcess11"/>
    <dgm:cxn modelId="{52726D8A-BC42-4693-BBCC-14CCF3A5736F}" type="presParOf" srcId="{8A61C0F4-3856-4713-AF12-72777B86DE34}" destId="{DEB17E88-7450-4B5D-A4F4-4287690ECE3B}" srcOrd="0" destOrd="0" presId="urn:microsoft.com/office/officeart/2005/8/layout/hProcess11"/>
    <dgm:cxn modelId="{283EF68A-18A7-4639-AB96-D5783870B139}" type="presParOf" srcId="{8A61C0F4-3856-4713-AF12-72777B86DE34}" destId="{02F672A1-6056-4228-A0EF-255A0B88FE6D}" srcOrd="1" destOrd="0" presId="urn:microsoft.com/office/officeart/2005/8/layout/hProcess11"/>
    <dgm:cxn modelId="{1224663C-1DE6-469F-96A8-8EB6238AEEF9}" type="presParOf" srcId="{8A61C0F4-3856-4713-AF12-72777B86DE34}" destId="{35880A8C-758A-4202-99FE-2FB01D0F2672}" srcOrd="2" destOrd="0" presId="urn:microsoft.com/office/officeart/2005/8/layout/hProcess11"/>
    <dgm:cxn modelId="{772E3FF3-6071-47D6-BB01-9536995F2367}" type="presParOf" srcId="{644FC417-65C4-4A14-9BD3-0B4FE4983038}" destId="{B7F83558-B746-454C-9E4D-1C5B6461FF57}" srcOrd="3" destOrd="0" presId="urn:microsoft.com/office/officeart/2005/8/layout/hProcess11"/>
    <dgm:cxn modelId="{55AF1D59-C890-4985-A6F2-188C027EB246}" type="presParOf" srcId="{644FC417-65C4-4A14-9BD3-0B4FE4983038}" destId="{8B56C067-757B-4BDD-9090-681BB1F9C0D8}" srcOrd="4" destOrd="0" presId="urn:microsoft.com/office/officeart/2005/8/layout/hProcess11"/>
    <dgm:cxn modelId="{6E774F6A-9B92-4766-9270-250C5246F111}" type="presParOf" srcId="{8B56C067-757B-4BDD-9090-681BB1F9C0D8}" destId="{30B16C26-603B-4732-B0BF-C0E587E16919}" srcOrd="0" destOrd="0" presId="urn:microsoft.com/office/officeart/2005/8/layout/hProcess11"/>
    <dgm:cxn modelId="{EC527963-4779-4005-94AF-523E6859AA8F}" type="presParOf" srcId="{8B56C067-757B-4BDD-9090-681BB1F9C0D8}" destId="{9A02CA11-B5C5-45A6-B08F-3CD31F50CF35}" srcOrd="1" destOrd="0" presId="urn:microsoft.com/office/officeart/2005/8/layout/hProcess11"/>
    <dgm:cxn modelId="{16C6D663-55E6-4FA1-ACC6-67D45332256E}" type="presParOf" srcId="{8B56C067-757B-4BDD-9090-681BB1F9C0D8}" destId="{F5E186BA-2F4F-4115-87C9-DF7877E6A9C6}" srcOrd="2" destOrd="0" presId="urn:microsoft.com/office/officeart/2005/8/layout/hProcess1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6A974B-6580-408B-8630-B1AB03928C50}" type="doc">
      <dgm:prSet loTypeId="urn:microsoft.com/office/officeart/2005/8/layout/vList5#1" loCatId="list" qsTypeId="urn:microsoft.com/office/officeart/2005/8/quickstyle/simple5#1" qsCatId="simple" csTypeId="urn:microsoft.com/office/officeart/2005/8/colors/colorful1#1" csCatId="colorful" phldr="1"/>
      <dgm:spPr/>
      <dgm:t>
        <a:bodyPr/>
        <a:lstStyle/>
        <a:p>
          <a:endParaRPr lang="zh-CN"/>
        </a:p>
      </dgm:t>
    </dgm:pt>
    <dgm:pt modelId="{661AD22D-8E6A-4B69-B949-635E143878B5}">
      <dgm:prSet phldrT="[文本]"/>
      <dgm:spPr/>
      <dgm:t>
        <a:bodyPr/>
        <a:lstStyle/>
        <a:p>
          <a:r>
            <a:rPr lang="zh-CN" altLang="en-US" dirty="0" smtClean="0"/>
            <a:t>按照基地渠道政策</a:t>
          </a:r>
          <a:endParaRPr lang="zh-CN" dirty="0"/>
        </a:p>
      </dgm:t>
    </dgm:pt>
    <dgm:pt modelId="{6C55E800-BA8B-4FC5-81DF-49B2AE10AAC2}" type="parTrans" cxnId="{BF0BF356-6382-4C0D-A68B-8ADB883ABF43}">
      <dgm:prSet/>
      <dgm:spPr/>
      <dgm:t>
        <a:bodyPr/>
        <a:lstStyle/>
        <a:p>
          <a:endParaRPr lang="zh-CN"/>
        </a:p>
      </dgm:t>
    </dgm:pt>
    <dgm:pt modelId="{89EED0C8-4DF7-45BB-9C72-E95FC450AA4E}" type="sibTrans" cxnId="{BF0BF356-6382-4C0D-A68B-8ADB883ABF43}">
      <dgm:prSet/>
      <dgm:spPr/>
      <dgm:t>
        <a:bodyPr/>
        <a:lstStyle/>
        <a:p>
          <a:endParaRPr lang="zh-CN"/>
        </a:p>
      </dgm:t>
    </dgm:pt>
    <dgm:pt modelId="{53E57F5F-DD08-43C4-B9A2-51011DDF2669}">
      <dgm:prSet phldrT="[文本]"/>
      <dgm:spPr/>
      <dgm:t>
        <a:bodyPr/>
        <a:lstStyle/>
        <a:p>
          <a:r>
            <a:rPr lang="zh-CN" altLang="en-US" dirty="0" smtClean="0"/>
            <a:t>富媒体页面广告收入</a:t>
          </a:r>
          <a:endParaRPr lang="zh-CN" dirty="0"/>
        </a:p>
      </dgm:t>
    </dgm:pt>
    <dgm:pt modelId="{2B3D4707-8ACF-4CB8-A1F7-33630C830A2F}" type="parTrans" cxnId="{97B2296C-304F-484A-8F65-389D137F9E45}">
      <dgm:prSet/>
      <dgm:spPr/>
      <dgm:t>
        <a:bodyPr/>
        <a:lstStyle/>
        <a:p>
          <a:endParaRPr lang="zh-CN"/>
        </a:p>
      </dgm:t>
    </dgm:pt>
    <dgm:pt modelId="{0F7D8E33-49D1-4AE5-8262-C3B7BB57E817}" type="sibTrans" cxnId="{97B2296C-304F-484A-8F65-389D137F9E45}">
      <dgm:prSet/>
      <dgm:spPr/>
      <dgm:t>
        <a:bodyPr/>
        <a:lstStyle/>
        <a:p>
          <a:endParaRPr lang="zh-CN"/>
        </a:p>
      </dgm:t>
    </dgm:pt>
    <dgm:pt modelId="{EB7690CF-0D10-4C56-9C55-78261950F71E}">
      <dgm:prSet phldrT="[文本]"/>
      <dgm:spPr/>
      <dgm:t>
        <a:bodyPr/>
        <a:lstStyle/>
        <a:p>
          <a:r>
            <a:rPr lang="zh-CN" altLang="en-US" dirty="0" smtClean="0"/>
            <a:t>音乐基地：声梦无线</a:t>
          </a:r>
          <a:r>
            <a:rPr lang="en-US" altLang="zh-CN" dirty="0" smtClean="0"/>
            <a:t>=3:7(</a:t>
          </a:r>
          <a:r>
            <a:rPr lang="zh-CN" altLang="en-US" dirty="0" smtClean="0"/>
            <a:t>含广告酬金）</a:t>
          </a:r>
          <a:endParaRPr lang="zh-CN" dirty="0"/>
        </a:p>
      </dgm:t>
    </dgm:pt>
    <dgm:pt modelId="{8CB28D3D-5170-4310-BFC7-EE380F6C1986}" type="parTrans" cxnId="{E3FC6ED6-0A67-47F7-BBFD-25D1C0B3958E}">
      <dgm:prSet/>
      <dgm:spPr/>
      <dgm:t>
        <a:bodyPr/>
        <a:lstStyle/>
        <a:p>
          <a:endParaRPr lang="zh-CN"/>
        </a:p>
      </dgm:t>
    </dgm:pt>
    <dgm:pt modelId="{FD379BED-6846-4136-8150-C6696CA6C46F}" type="sibTrans" cxnId="{E3FC6ED6-0A67-47F7-BBFD-25D1C0B3958E}">
      <dgm:prSet/>
      <dgm:spPr/>
      <dgm:t>
        <a:bodyPr/>
        <a:lstStyle/>
        <a:p>
          <a:endParaRPr lang="zh-CN"/>
        </a:p>
      </dgm:t>
    </dgm:pt>
    <dgm:pt modelId="{556AA660-3FAE-4494-A194-3CA22004BBCE}">
      <dgm:prSet phldrT="[文本]"/>
      <dgm:spPr/>
      <dgm:t>
        <a:bodyPr/>
        <a:lstStyle/>
        <a:p>
          <a:r>
            <a:rPr lang="zh-CN" altLang="en-US" dirty="0" smtClean="0"/>
            <a:t>富媒体页面歌曲运营收益</a:t>
          </a:r>
          <a:endParaRPr lang="zh-CN" dirty="0"/>
        </a:p>
      </dgm:t>
    </dgm:pt>
    <dgm:pt modelId="{8E308EDC-1E7C-44E9-ACB4-864A1C584292}" type="sibTrans" cxnId="{9D4C8C24-5AD3-430F-8591-00B19BD01E42}">
      <dgm:prSet/>
      <dgm:spPr/>
      <dgm:t>
        <a:bodyPr/>
        <a:lstStyle/>
        <a:p>
          <a:endParaRPr lang="zh-CN"/>
        </a:p>
      </dgm:t>
    </dgm:pt>
    <dgm:pt modelId="{09B0A48E-F71A-43B0-B2BD-0F0DCFEA1D4E}" type="parTrans" cxnId="{9D4C8C24-5AD3-430F-8591-00B19BD01E42}">
      <dgm:prSet/>
      <dgm:spPr/>
      <dgm:t>
        <a:bodyPr/>
        <a:lstStyle/>
        <a:p>
          <a:endParaRPr lang="zh-CN"/>
        </a:p>
      </dgm:t>
    </dgm:pt>
    <dgm:pt modelId="{97105E81-2EE1-420E-AC6E-AD066675DCC6}" type="pres">
      <dgm:prSet presAssocID="{286A974B-6580-408B-8630-B1AB03928C50}" presName="Name0" presStyleCnt="0">
        <dgm:presLayoutVars>
          <dgm:dir/>
          <dgm:animLvl val="lvl"/>
          <dgm:resizeHandles val="exact"/>
        </dgm:presLayoutVars>
      </dgm:prSet>
      <dgm:spPr/>
      <dgm:t>
        <a:bodyPr/>
        <a:lstStyle/>
        <a:p>
          <a:endParaRPr lang="zh-CN"/>
        </a:p>
      </dgm:t>
    </dgm:pt>
    <dgm:pt modelId="{B5F12F8D-0B88-4402-80B1-B000DE2AF302}" type="pres">
      <dgm:prSet presAssocID="{556AA660-3FAE-4494-A194-3CA22004BBCE}" presName="linNode" presStyleCnt="0"/>
      <dgm:spPr/>
      <dgm:t>
        <a:bodyPr/>
        <a:lstStyle/>
        <a:p>
          <a:endParaRPr lang="zh-CN"/>
        </a:p>
      </dgm:t>
    </dgm:pt>
    <dgm:pt modelId="{416523E1-7AFD-424A-9181-D4DF01DE7770}" type="pres">
      <dgm:prSet presAssocID="{556AA660-3FAE-4494-A194-3CA22004BBCE}" presName="parentText" presStyleLbl="node1" presStyleIdx="0" presStyleCnt="2">
        <dgm:presLayoutVars>
          <dgm:chMax val="1"/>
          <dgm:bulletEnabled val="1"/>
        </dgm:presLayoutVars>
      </dgm:prSet>
      <dgm:spPr/>
      <dgm:t>
        <a:bodyPr/>
        <a:lstStyle/>
        <a:p>
          <a:endParaRPr lang="zh-CN"/>
        </a:p>
      </dgm:t>
    </dgm:pt>
    <dgm:pt modelId="{8ABC0EA2-C893-468B-90CC-8534D0DFB1C6}" type="pres">
      <dgm:prSet presAssocID="{556AA660-3FAE-4494-A194-3CA22004BBCE}" presName="descendantText" presStyleLbl="alignAccFollowNode1" presStyleIdx="0" presStyleCnt="2" custLinFactNeighborX="-2153" custLinFactNeighborY="-1762">
        <dgm:presLayoutVars>
          <dgm:bulletEnabled val="1"/>
        </dgm:presLayoutVars>
      </dgm:prSet>
      <dgm:spPr/>
      <dgm:t>
        <a:bodyPr/>
        <a:lstStyle/>
        <a:p>
          <a:endParaRPr lang="zh-CN"/>
        </a:p>
      </dgm:t>
    </dgm:pt>
    <dgm:pt modelId="{9200AE93-1887-49E1-98E4-51DE746BD4A2}" type="pres">
      <dgm:prSet presAssocID="{8E308EDC-1E7C-44E9-ACB4-864A1C584292}" presName="sp" presStyleCnt="0"/>
      <dgm:spPr/>
      <dgm:t>
        <a:bodyPr/>
        <a:lstStyle/>
        <a:p>
          <a:endParaRPr lang="zh-CN"/>
        </a:p>
      </dgm:t>
    </dgm:pt>
    <dgm:pt modelId="{9E3F6FA2-BA5C-4016-89F3-CBDB626FB88D}" type="pres">
      <dgm:prSet presAssocID="{53E57F5F-DD08-43C4-B9A2-51011DDF2669}" presName="linNode" presStyleCnt="0"/>
      <dgm:spPr/>
      <dgm:t>
        <a:bodyPr/>
        <a:lstStyle/>
        <a:p>
          <a:endParaRPr lang="zh-CN"/>
        </a:p>
      </dgm:t>
    </dgm:pt>
    <dgm:pt modelId="{89AF2FD7-4AC6-4C4E-8A89-D351A0BC1398}" type="pres">
      <dgm:prSet presAssocID="{53E57F5F-DD08-43C4-B9A2-51011DDF2669}" presName="parentText" presStyleLbl="node1" presStyleIdx="1" presStyleCnt="2">
        <dgm:presLayoutVars>
          <dgm:chMax val="1"/>
          <dgm:bulletEnabled val="1"/>
        </dgm:presLayoutVars>
      </dgm:prSet>
      <dgm:spPr/>
      <dgm:t>
        <a:bodyPr/>
        <a:lstStyle/>
        <a:p>
          <a:endParaRPr lang="zh-CN"/>
        </a:p>
      </dgm:t>
    </dgm:pt>
    <dgm:pt modelId="{FD06C747-9AA8-47B0-8236-EB479BDCCDD3}" type="pres">
      <dgm:prSet presAssocID="{53E57F5F-DD08-43C4-B9A2-51011DDF2669}" presName="descendantText" presStyleLbl="alignAccFollowNode1" presStyleIdx="1" presStyleCnt="2">
        <dgm:presLayoutVars>
          <dgm:bulletEnabled val="1"/>
        </dgm:presLayoutVars>
      </dgm:prSet>
      <dgm:spPr/>
      <dgm:t>
        <a:bodyPr/>
        <a:lstStyle/>
        <a:p>
          <a:endParaRPr lang="zh-CN"/>
        </a:p>
      </dgm:t>
    </dgm:pt>
  </dgm:ptLst>
  <dgm:cxnLst>
    <dgm:cxn modelId="{C19EF70D-B15C-40C9-9EFF-20F80BBAB4E2}" type="presOf" srcId="{EB7690CF-0D10-4C56-9C55-78261950F71E}" destId="{FD06C747-9AA8-47B0-8236-EB479BDCCDD3}" srcOrd="0" destOrd="0" presId="urn:microsoft.com/office/officeart/2005/8/layout/vList5#1"/>
    <dgm:cxn modelId="{51428F70-BF2E-43F4-9AAA-6D9FEC4F32A5}" type="presOf" srcId="{53E57F5F-DD08-43C4-B9A2-51011DDF2669}" destId="{89AF2FD7-4AC6-4C4E-8A89-D351A0BC1398}" srcOrd="0" destOrd="0" presId="urn:microsoft.com/office/officeart/2005/8/layout/vList5#1"/>
    <dgm:cxn modelId="{749899E5-25E0-4308-8C5D-2EB1639BEB23}" type="presOf" srcId="{286A974B-6580-408B-8630-B1AB03928C50}" destId="{97105E81-2EE1-420E-AC6E-AD066675DCC6}" srcOrd="0" destOrd="0" presId="urn:microsoft.com/office/officeart/2005/8/layout/vList5#1"/>
    <dgm:cxn modelId="{E3FC6ED6-0A67-47F7-BBFD-25D1C0B3958E}" srcId="{53E57F5F-DD08-43C4-B9A2-51011DDF2669}" destId="{EB7690CF-0D10-4C56-9C55-78261950F71E}" srcOrd="0" destOrd="0" parTransId="{8CB28D3D-5170-4310-BFC7-EE380F6C1986}" sibTransId="{FD379BED-6846-4136-8150-C6696CA6C46F}"/>
    <dgm:cxn modelId="{9D4C8C24-5AD3-430F-8591-00B19BD01E42}" srcId="{286A974B-6580-408B-8630-B1AB03928C50}" destId="{556AA660-3FAE-4494-A194-3CA22004BBCE}" srcOrd="0" destOrd="0" parTransId="{09B0A48E-F71A-43B0-B2BD-0F0DCFEA1D4E}" sibTransId="{8E308EDC-1E7C-44E9-ACB4-864A1C584292}"/>
    <dgm:cxn modelId="{3D0B850F-77A8-4547-BE96-16382B4B0D76}" type="presOf" srcId="{661AD22D-8E6A-4B69-B949-635E143878B5}" destId="{8ABC0EA2-C893-468B-90CC-8534D0DFB1C6}" srcOrd="0" destOrd="0" presId="urn:microsoft.com/office/officeart/2005/8/layout/vList5#1"/>
    <dgm:cxn modelId="{E8BD2A48-D12E-41A7-A97C-7652FFFC19B1}" type="presOf" srcId="{556AA660-3FAE-4494-A194-3CA22004BBCE}" destId="{416523E1-7AFD-424A-9181-D4DF01DE7770}" srcOrd="0" destOrd="0" presId="urn:microsoft.com/office/officeart/2005/8/layout/vList5#1"/>
    <dgm:cxn modelId="{97B2296C-304F-484A-8F65-389D137F9E45}" srcId="{286A974B-6580-408B-8630-B1AB03928C50}" destId="{53E57F5F-DD08-43C4-B9A2-51011DDF2669}" srcOrd="1" destOrd="0" parTransId="{2B3D4707-8ACF-4CB8-A1F7-33630C830A2F}" sibTransId="{0F7D8E33-49D1-4AE5-8262-C3B7BB57E817}"/>
    <dgm:cxn modelId="{BF0BF356-6382-4C0D-A68B-8ADB883ABF43}" srcId="{556AA660-3FAE-4494-A194-3CA22004BBCE}" destId="{661AD22D-8E6A-4B69-B949-635E143878B5}" srcOrd="0" destOrd="0" parTransId="{6C55E800-BA8B-4FC5-81DF-49B2AE10AAC2}" sibTransId="{89EED0C8-4DF7-45BB-9C72-E95FC450AA4E}"/>
    <dgm:cxn modelId="{0A072DE5-4ED1-45EF-9C7C-4AFF80C96512}" type="presParOf" srcId="{97105E81-2EE1-420E-AC6E-AD066675DCC6}" destId="{B5F12F8D-0B88-4402-80B1-B000DE2AF302}" srcOrd="0" destOrd="0" presId="urn:microsoft.com/office/officeart/2005/8/layout/vList5#1"/>
    <dgm:cxn modelId="{C5985CE3-F5F4-4372-A90C-1E1CC1F983A5}" type="presParOf" srcId="{B5F12F8D-0B88-4402-80B1-B000DE2AF302}" destId="{416523E1-7AFD-424A-9181-D4DF01DE7770}" srcOrd="0" destOrd="0" presId="urn:microsoft.com/office/officeart/2005/8/layout/vList5#1"/>
    <dgm:cxn modelId="{644A162E-98CF-4D62-BAA5-805B0D2FC181}" type="presParOf" srcId="{B5F12F8D-0B88-4402-80B1-B000DE2AF302}" destId="{8ABC0EA2-C893-468B-90CC-8534D0DFB1C6}" srcOrd="1" destOrd="0" presId="urn:microsoft.com/office/officeart/2005/8/layout/vList5#1"/>
    <dgm:cxn modelId="{B70C9556-726A-44AB-83F3-0A2180A8244A}" type="presParOf" srcId="{97105E81-2EE1-420E-AC6E-AD066675DCC6}" destId="{9200AE93-1887-49E1-98E4-51DE746BD4A2}" srcOrd="1" destOrd="0" presId="urn:microsoft.com/office/officeart/2005/8/layout/vList5#1"/>
    <dgm:cxn modelId="{F09F287A-AF5D-44DC-8AC8-F5CE6F7D56A5}" type="presParOf" srcId="{97105E81-2EE1-420E-AC6E-AD066675DCC6}" destId="{9E3F6FA2-BA5C-4016-89F3-CBDB626FB88D}" srcOrd="2" destOrd="0" presId="urn:microsoft.com/office/officeart/2005/8/layout/vList5#1"/>
    <dgm:cxn modelId="{18619CD1-7697-4658-8943-A1BEE799E283}" type="presParOf" srcId="{9E3F6FA2-BA5C-4016-89F3-CBDB626FB88D}" destId="{89AF2FD7-4AC6-4C4E-8A89-D351A0BC1398}" srcOrd="0" destOrd="0" presId="urn:microsoft.com/office/officeart/2005/8/layout/vList5#1"/>
    <dgm:cxn modelId="{0029989C-C4D5-4FE1-AF30-E580D50A9AF2}" type="presParOf" srcId="{9E3F6FA2-BA5C-4016-89F3-CBDB626FB88D}" destId="{FD06C747-9AA8-47B0-8236-EB479BDCCDD3}" srcOrd="1" destOrd="0" presId="urn:microsoft.com/office/officeart/2005/8/layout/vList5#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1" minVer="12.0">
  <dgm:title val=""/>
  <dgm:desc val=""/>
  <dgm:catLst>
    <dgm:cat type="list" pri="14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h" for="ch" forName="linNode" refType="h"/>
      <dgm:constr type="w" for="ch" forName="linNode" refType="w"/>
      <dgm:constr type="primFontSz" for="des" forName="parentText" op="equ" val="100"/>
      <dgm:constr type="primFontSz" for="des" forName="descendantText" op="equ" val="100"/>
      <dgm:constr type="primFontSz" for="des" forName="descendantText" refType="primFontSz" refFor="des" refForName="parentText" op="lte"/>
    </dgm:constr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ruleLst>
            <dgm:rule type="primFontSz" val="2"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lMarg" refType="primFontSz" fact="0.56"/>
                <dgm:constr type="rMarg" refType="primFontSz" fact="0.56"/>
              </dgm:constrLst>
              <dgm:ruleLst>
                <dgm:rule type="primFontSz" val="2"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constr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5#1" minVer="12.0">
  <dgm:title val=""/>
  <dgm:desc val=""/>
  <dgm:catLst>
    <dgm:cat type="list" pri="14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h" for="ch" forName="linNode" refType="h"/>
      <dgm:constr type="w" for="ch" forName="linNode" refType="w"/>
      <dgm:constr type="primFontSz" for="des" forName="parentText" op="equ" val="100"/>
      <dgm:constr type="primFontSz" for="des" forName="descendantText" op="equ" val="100"/>
      <dgm:constr type="primFontSz" for="des" forName="descendantText" refType="primFontSz" refFor="des" refForName="parentText" op="lte"/>
    </dgm:constr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ruleLst>
            <dgm:rule type="primFontSz" val="2"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lMarg" refType="primFontSz" fact="0.56"/>
                <dgm:constr type="rMarg" refType="primFontSz" fact="0.56"/>
              </dgm:constrLst>
              <dgm:ruleLst>
                <dgm:rule type="primFontSz" val="2"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constr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2">
  <dgm:title val="Simple 5"/>
  <dgm:desc val="Simple 5"/>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1">
  <dgm:title val="Simple 5"/>
  <dgm:desc val="Simple 5"/>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26B30FD-C517-4731-B284-C91DB3550319}" type="datetimeFigureOut">
              <a:rPr lang="zh-CN" altLang="en-US"/>
              <a:pPr>
                <a:defRPr/>
              </a:pPr>
              <a:t>2015/9/16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B202B1B-BF16-4072-82DB-76101259D423}"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76ACE5-6F64-463E-BDD7-078A4FFC5501}" type="datetimeFigureOut">
              <a:rPr lang="zh-CN" altLang="en-US"/>
              <a:pPr>
                <a:defRPr/>
              </a:pPr>
              <a:t>2015/9/16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DAD1935-5D90-47D3-A9D4-235CD1756C76}"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E922CDF-59DA-41FB-88A2-326F901A2684}" type="datetimeFigureOut">
              <a:rPr lang="zh-CN" altLang="en-US"/>
              <a:pPr>
                <a:defRPr/>
              </a:pPr>
              <a:t>2015/9/16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388DFBE-3C79-40D1-ABB1-D2A3C8DA9E95}"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4" name="Picture 2" descr="C:\Users\Administrator\Desktop\素材\2446109160730713244.png"/>
          <p:cNvPicPr>
            <a:picLocks noChangeAspect="1" noChangeArrowheads="1"/>
          </p:cNvPicPr>
          <p:nvPr userDrawn="1"/>
        </p:nvPicPr>
        <p:blipFill>
          <a:blip r:embed="rId2"/>
          <a:srcRect/>
          <a:stretch>
            <a:fillRect/>
          </a:stretch>
        </p:blipFill>
        <p:spPr bwMode="auto">
          <a:xfrm>
            <a:off x="9982200" y="563563"/>
            <a:ext cx="1350963" cy="463550"/>
          </a:xfrm>
          <a:prstGeom prst="rect">
            <a:avLst/>
          </a:prstGeom>
          <a:solidFill>
            <a:schemeClr val="accent3">
              <a:lumMod val="20000"/>
              <a:lumOff val="80000"/>
            </a:schemeClr>
          </a:solidFill>
          <a:ln>
            <a:noFill/>
          </a:ln>
          <a:extLst/>
        </p:spPr>
      </p:pic>
      <p:sp>
        <p:nvSpPr>
          <p:cNvPr id="5" name="Rectangle 6"/>
          <p:cNvSpPr/>
          <p:nvPr userDrawn="1"/>
        </p:nvSpPr>
        <p:spPr>
          <a:xfrm>
            <a:off x="838200" y="228682"/>
            <a:ext cx="4808668" cy="1598447"/>
          </a:xfrm>
          <a:prstGeom prst="rect">
            <a:avLst/>
          </a:prstGeom>
          <a:gradFill flip="none" rotWithShape="1">
            <a:gsLst>
              <a:gs pos="0">
                <a:schemeClr val="bg1">
                  <a:lumMod val="95000"/>
                  <a:alpha val="0"/>
                </a:schemeClr>
              </a:gs>
              <a:gs pos="100000">
                <a:schemeClr val="bg1">
                  <a:lumMod val="9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内容占位符 2"/>
          <p:cNvSpPr>
            <a:spLocks noGrp="1"/>
          </p:cNvSpPr>
          <p:nvPr>
            <p:ph idx="1"/>
          </p:nvPr>
        </p:nvSpPr>
        <p:spPr>
          <a:solidFill>
            <a:schemeClr val="bg1">
              <a:lumMod val="95000"/>
            </a:schemeClr>
          </a:solidFill>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100CC9B0-0C53-42C8-A252-1BC2477CEFEC}" type="datetimeFigureOut">
              <a:rPr lang="zh-CN" altLang="en-US"/>
              <a:pPr>
                <a:defRPr/>
              </a:pPr>
              <a:t>2015/9/16</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A8357251-2A4C-4209-A046-0336E3A9CB3D}"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41862CA5-CFBB-4998-95E8-BB270462F323}" type="datetimeFigureOut">
              <a:rPr lang="zh-CN" altLang="en-US"/>
              <a:pPr>
                <a:defRPr/>
              </a:pPr>
              <a:t>2015/9/16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097D11A-0382-4F78-ADE0-9D947BF2F2C2}"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6917F5-6366-47E8-825F-B621B946CD56}" type="datetimeFigureOut">
              <a:rPr lang="zh-CN" altLang="en-US"/>
              <a:pPr>
                <a:defRPr/>
              </a:pPr>
              <a:t>2015/9/16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4C558E6-F0E3-4ED4-BE0D-4B5B54B7D3F7}"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72F672DF-0722-4496-8EB9-0AECBABEABA9}" type="datetimeFigureOut">
              <a:rPr lang="zh-CN" altLang="en-US"/>
              <a:pPr>
                <a:defRPr/>
              </a:pPr>
              <a:t>2015/9/16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1131B5A-464F-40DF-AEA8-E40A5B6472A6}"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3DF6D54F-16E6-40AB-834A-B51CCB956A61}" type="datetimeFigureOut">
              <a:rPr lang="zh-CN" altLang="en-US"/>
              <a:pPr>
                <a:defRPr/>
              </a:pPr>
              <a:t>2015/9/16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400BEF9-4345-4014-8A1B-FB2E5859B59C}"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119FBFC-9D7E-4C9B-8510-1113BA18A1D1}" type="datetimeFigureOut">
              <a:rPr lang="zh-CN" altLang="en-US"/>
              <a:pPr>
                <a:defRPr/>
              </a:pPr>
              <a:t>2015/9/16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21A9902-819A-40EF-AFC6-FA8B2B75FFF3}"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6CE439F-16F1-4F35-9F91-6C8775497C8E}" type="datetimeFigureOut">
              <a:rPr lang="zh-CN" altLang="en-US"/>
              <a:pPr>
                <a:defRPr/>
              </a:pPr>
              <a:t>2015/9/16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FA9F402-36B2-4E92-82BF-03DE22FB0AAD}"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60B9EC9-E584-4700-BB73-2E9661AE6A5C}" type="datetimeFigureOut">
              <a:rPr lang="zh-CN" altLang="en-US"/>
              <a:pPr>
                <a:defRPr/>
              </a:pPr>
              <a:t>2015/9/16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0215E87-9FE7-4E34-A29C-0335A812B991}"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463CD75B-078B-4628-824B-8C314A947D7D}" type="datetimeFigureOut">
              <a:rPr lang="zh-CN" altLang="en-US"/>
              <a:pPr>
                <a:defRPr/>
              </a:pPr>
              <a:t>2015/9/16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72B76B7A-3642-4DAA-8E86-07E92B835C0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charset="-122"/>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17.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16.png"/><Relationship Id="rId17" Type="http://schemas.openxmlformats.org/officeDocument/2006/relationships/image" Target="../media/image21.jpeg"/><Relationship Id="rId2" Type="http://schemas.openxmlformats.org/officeDocument/2006/relationships/diagramData" Target="../diagrams/data3.xml"/><Relationship Id="rId16" Type="http://schemas.openxmlformats.org/officeDocument/2006/relationships/image" Target="../media/image20.jpeg"/><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image" Target="../media/image19.jpeg"/><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Rectangle 3"/>
          <p:cNvSpPr/>
          <p:nvPr/>
        </p:nvSpPr>
        <p:spPr>
          <a:xfrm>
            <a:off x="26988" y="-39688"/>
            <a:ext cx="12192000" cy="6858001"/>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13316" name="Group 7"/>
          <p:cNvGrpSpPr>
            <a:grpSpLocks/>
          </p:cNvGrpSpPr>
          <p:nvPr/>
        </p:nvGrpSpPr>
        <p:grpSpPr bwMode="auto">
          <a:xfrm>
            <a:off x="703263" y="2093913"/>
            <a:ext cx="10734675" cy="2495550"/>
            <a:chOff x="3670721" y="2734905"/>
            <a:chExt cx="10735631" cy="2496884"/>
          </a:xfrm>
        </p:grpSpPr>
        <p:sp>
          <p:nvSpPr>
            <p:cNvPr id="5" name="TextBox 4"/>
            <p:cNvSpPr txBox="1"/>
            <p:nvPr/>
          </p:nvSpPr>
          <p:spPr>
            <a:xfrm>
              <a:off x="3670721" y="2734905"/>
              <a:ext cx="10735631" cy="1200792"/>
            </a:xfrm>
            <a:prstGeom prst="rect">
              <a:avLst/>
            </a:prstGeom>
            <a:noFill/>
          </p:spPr>
          <p:txBody>
            <a:bodyPr wrap="none">
              <a:spAutoFit/>
            </a:bodyPr>
            <a:lstStyle/>
            <a:p>
              <a:pPr fontAlgn="auto">
                <a:spcBef>
                  <a:spcPts val="0"/>
                </a:spcBef>
                <a:spcAft>
                  <a:spcPts val="0"/>
                </a:spcAft>
                <a:defRPr/>
              </a:pPr>
              <a:r>
                <a:rPr lang="en-US" sz="7200" dirty="0">
                  <a:solidFill>
                    <a:schemeClr val="tx1">
                      <a:lumMod val="75000"/>
                      <a:lumOff val="25000"/>
                    </a:schemeClr>
                  </a:solidFill>
                  <a:latin typeface="微软雅黑 Light" pitchFamily="34" charset="-122"/>
                  <a:ea typeface="微软雅黑 Light" pitchFamily="34" charset="-122"/>
                </a:rPr>
                <a:t>[</a:t>
              </a:r>
              <a:r>
                <a:rPr lang="en-US" altLang="zh-CN" sz="7200" dirty="0">
                  <a:solidFill>
                    <a:schemeClr val="tx1">
                      <a:lumMod val="75000"/>
                      <a:lumOff val="25000"/>
                    </a:schemeClr>
                  </a:solidFill>
                  <a:latin typeface="微软雅黑 Light" pitchFamily="34" charset="-122"/>
                  <a:ea typeface="微软雅黑 Light" pitchFamily="34" charset="-122"/>
                </a:rPr>
                <a:t>MIGU</a:t>
              </a:r>
              <a:r>
                <a:rPr lang="zh-CN" altLang="en-US" sz="7200" dirty="0">
                  <a:solidFill>
                    <a:schemeClr val="tx1">
                      <a:lumMod val="75000"/>
                      <a:lumOff val="25000"/>
                    </a:schemeClr>
                  </a:solidFill>
                  <a:latin typeface="微软雅黑 Light" pitchFamily="34" charset="-122"/>
                  <a:ea typeface="微软雅黑 Light" pitchFamily="34" charset="-122"/>
                </a:rPr>
                <a:t>客户端富媒体平台</a:t>
              </a:r>
              <a:r>
                <a:rPr lang="en-US" sz="7200" dirty="0">
                  <a:solidFill>
                    <a:schemeClr val="tx1">
                      <a:lumMod val="75000"/>
                      <a:lumOff val="25000"/>
                    </a:schemeClr>
                  </a:solidFill>
                  <a:latin typeface="微软雅黑 Light" pitchFamily="34" charset="-122"/>
                  <a:ea typeface="微软雅黑 Light" pitchFamily="34" charset="-122"/>
                </a:rPr>
                <a:t>]</a:t>
              </a:r>
              <a:endParaRPr lang="en-US" sz="3200" dirty="0">
                <a:solidFill>
                  <a:schemeClr val="tx1">
                    <a:lumMod val="75000"/>
                    <a:lumOff val="25000"/>
                  </a:schemeClr>
                </a:solidFill>
                <a:latin typeface="微软雅黑 Light" pitchFamily="34" charset="-122"/>
                <a:ea typeface="微软雅黑 Light" pitchFamily="34" charset="-122"/>
              </a:endParaRPr>
            </a:p>
          </p:txBody>
        </p:sp>
        <p:sp>
          <p:nvSpPr>
            <p:cNvPr id="6" name="TextBox 5"/>
            <p:cNvSpPr txBox="1"/>
            <p:nvPr/>
          </p:nvSpPr>
          <p:spPr>
            <a:xfrm>
              <a:off x="6776148" y="4030997"/>
              <a:ext cx="3499162" cy="1200792"/>
            </a:xfrm>
            <a:prstGeom prst="rect">
              <a:avLst/>
            </a:prstGeom>
            <a:noFill/>
          </p:spPr>
          <p:txBody>
            <a:bodyPr wrap="none">
              <a:spAutoFit/>
            </a:bodyPr>
            <a:lstStyle/>
            <a:p>
              <a:pPr fontAlgn="auto">
                <a:spcBef>
                  <a:spcPts val="0"/>
                </a:spcBef>
                <a:spcAft>
                  <a:spcPts val="0"/>
                </a:spcAft>
                <a:defRPr/>
              </a:pPr>
              <a:r>
                <a:rPr lang="zh-CN" altLang="en-US" sz="7200" dirty="0">
                  <a:solidFill>
                    <a:schemeClr val="tx1">
                      <a:lumMod val="75000"/>
                      <a:lumOff val="25000"/>
                    </a:schemeClr>
                  </a:solidFill>
                  <a:latin typeface="微软雅黑 Light" pitchFamily="34" charset="-122"/>
                  <a:ea typeface="微软雅黑 Light" pitchFamily="34" charset="-122"/>
                </a:rPr>
                <a:t>  建议书</a:t>
              </a:r>
              <a:endParaRPr lang="en-US" sz="7200" dirty="0">
                <a:solidFill>
                  <a:schemeClr val="tx1">
                    <a:lumMod val="75000"/>
                    <a:lumOff val="25000"/>
                  </a:schemeClr>
                </a:solidFill>
                <a:latin typeface="微软雅黑 Light" pitchFamily="34" charset="-122"/>
                <a:ea typeface="微软雅黑 Light" pitchFamily="34" charset="-122"/>
              </a:endParaRPr>
            </a:p>
          </p:txBody>
        </p:sp>
      </p:grpSp>
      <p:sp>
        <p:nvSpPr>
          <p:cNvPr id="7" name="TextBox 6"/>
          <p:cNvSpPr txBox="1"/>
          <p:nvPr/>
        </p:nvSpPr>
        <p:spPr>
          <a:xfrm>
            <a:off x="5557838" y="5437188"/>
            <a:ext cx="2647950" cy="277812"/>
          </a:xfrm>
          <a:prstGeom prst="rect">
            <a:avLst/>
          </a:prstGeom>
          <a:solidFill>
            <a:srgbClr val="FF0000"/>
          </a:solidFill>
        </p:spPr>
        <p:txBody>
          <a:bodyPr wrap="none">
            <a:spAutoFit/>
          </a:bodyPr>
          <a:lstStyle/>
          <a:p>
            <a:pPr fontAlgn="auto">
              <a:spcBef>
                <a:spcPts val="0"/>
              </a:spcBef>
              <a:spcAft>
                <a:spcPts val="0"/>
              </a:spcAft>
              <a:defRPr/>
            </a:pPr>
            <a:r>
              <a:rPr lang="zh-CN" altLang="en-US" sz="1200" dirty="0">
                <a:solidFill>
                  <a:schemeClr val="bg1">
                    <a:lumMod val="95000"/>
                  </a:schemeClr>
                </a:solidFill>
                <a:latin typeface="微软雅黑 Light" pitchFamily="34" charset="-122"/>
                <a:ea typeface="微软雅黑 Light" pitchFamily="34" charset="-122"/>
                <a:cs typeface="Open Sans" panose="020B0606030504020204" pitchFamily="34" charset="0"/>
              </a:rPr>
              <a:t>成都声梦无线文化传播有限责任公司</a:t>
            </a:r>
            <a:endParaRPr lang="en-US" sz="1200" dirty="0">
              <a:solidFill>
                <a:schemeClr val="bg1">
                  <a:lumMod val="95000"/>
                </a:schemeClr>
              </a:solidFill>
              <a:latin typeface="微软雅黑 Light" pitchFamily="34" charset="-122"/>
              <a:ea typeface="微软雅黑 Light" pitchFamily="34" charset="-122"/>
              <a:cs typeface="Open Sans" panose="020B0606030504020204" pitchFamily="34" charset="0"/>
            </a:endParaRPr>
          </a:p>
        </p:txBody>
      </p:sp>
      <p:sp>
        <p:nvSpPr>
          <p:cNvPr id="9" name="TextBox 8"/>
          <p:cNvSpPr txBox="1"/>
          <p:nvPr/>
        </p:nvSpPr>
        <p:spPr>
          <a:xfrm>
            <a:off x="2978150" y="1222375"/>
            <a:ext cx="2338388" cy="523875"/>
          </a:xfrm>
          <a:prstGeom prst="rect">
            <a:avLst/>
          </a:prstGeom>
          <a:noFill/>
        </p:spPr>
        <p:txBody>
          <a:bodyPr wrap="none">
            <a:spAutoFit/>
          </a:bodyPr>
          <a:lstStyle/>
          <a:p>
            <a:pPr fontAlgn="auto">
              <a:spcBef>
                <a:spcPts val="0"/>
              </a:spcBef>
              <a:spcAft>
                <a:spcPts val="0"/>
              </a:spcAft>
              <a:defRPr/>
            </a:pPr>
            <a:r>
              <a:rPr lang="zh-CN" altLang="en-US" sz="2800" dirty="0">
                <a:solidFill>
                  <a:schemeClr val="tx1">
                    <a:lumMod val="75000"/>
                    <a:lumOff val="25000"/>
                  </a:schemeClr>
                </a:solidFill>
                <a:latin typeface="微软雅黑 Light" pitchFamily="34" charset="-122"/>
                <a:ea typeface="微软雅黑 Light" pitchFamily="34" charset="-122"/>
              </a:rPr>
              <a:t>无线传播价值</a:t>
            </a:r>
            <a:endParaRPr lang="en-US" sz="2800" dirty="0">
              <a:solidFill>
                <a:schemeClr val="tx1">
                  <a:lumMod val="75000"/>
                  <a:lumOff val="25000"/>
                </a:schemeClr>
              </a:solidFill>
              <a:latin typeface="微软雅黑 Light" pitchFamily="34" charset="-122"/>
              <a:ea typeface="微软雅黑 Light" pitchFamily="34" charset="-122"/>
            </a:endParaRPr>
          </a:p>
        </p:txBody>
      </p:sp>
      <p:pic>
        <p:nvPicPr>
          <p:cNvPr id="13319" name="Picture 2" descr="C:\Users\Administrator\Desktop\素材\2446109160730713244.png"/>
          <p:cNvPicPr>
            <a:picLocks noChangeAspect="1" noChangeArrowheads="1"/>
          </p:cNvPicPr>
          <p:nvPr/>
        </p:nvPicPr>
        <p:blipFill>
          <a:blip r:embed="rId3"/>
          <a:srcRect/>
          <a:stretch>
            <a:fillRect/>
          </a:stretch>
        </p:blipFill>
        <p:spPr bwMode="auto">
          <a:xfrm>
            <a:off x="10634663" y="261938"/>
            <a:ext cx="1350962" cy="46355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2"/>
          <p:cNvSpPr>
            <a:spLocks noGrp="1"/>
          </p:cNvSpPr>
          <p:nvPr>
            <p:ph type="title"/>
          </p:nvPr>
        </p:nvSpPr>
        <p:spPr/>
        <p:txBody>
          <a:bodyPr/>
          <a:lstStyle/>
          <a:p>
            <a:pPr eaLnBrk="1" hangingPunct="1"/>
            <a:r>
              <a:rPr lang="en-US" altLang="zh-CN" smtClean="0"/>
              <a:t>3.1</a:t>
            </a:r>
            <a:r>
              <a:rPr lang="zh-CN" altLang="en-US" smtClean="0"/>
              <a:t>、实现场景</a:t>
            </a:r>
            <a:r>
              <a:rPr lang="en-US" altLang="zh-CN" smtClean="0"/>
              <a:t>1-</a:t>
            </a:r>
            <a:r>
              <a:rPr lang="en-US" altLang="zh-CN" sz="2800" smtClean="0"/>
              <a:t>“</a:t>
            </a:r>
            <a:r>
              <a:rPr lang="zh-CN" altLang="en-US" sz="2800" smtClean="0"/>
              <a:t>彩铃评论乐”互动</a:t>
            </a:r>
          </a:p>
        </p:txBody>
      </p:sp>
      <p:pic>
        <p:nvPicPr>
          <p:cNvPr id="22530" name="Picture 3"/>
          <p:cNvPicPr>
            <a:picLocks noChangeAspect="1" noChangeArrowheads="1"/>
          </p:cNvPicPr>
          <p:nvPr/>
        </p:nvPicPr>
        <p:blipFill>
          <a:blip r:embed="rId2"/>
          <a:srcRect/>
          <a:stretch>
            <a:fillRect/>
          </a:stretch>
        </p:blipFill>
        <p:spPr bwMode="auto">
          <a:xfrm>
            <a:off x="5614988" y="2074863"/>
            <a:ext cx="1966912" cy="3859212"/>
          </a:xfrm>
          <a:prstGeom prst="rect">
            <a:avLst/>
          </a:prstGeom>
          <a:noFill/>
          <a:ln w="9525">
            <a:noFill/>
            <a:miter lim="800000"/>
            <a:headEnd/>
            <a:tailEnd/>
          </a:ln>
        </p:spPr>
      </p:pic>
      <p:pic>
        <p:nvPicPr>
          <p:cNvPr id="22531" name="Picture 4"/>
          <p:cNvPicPr>
            <a:picLocks noChangeAspect="1" noChangeArrowheads="1"/>
          </p:cNvPicPr>
          <p:nvPr/>
        </p:nvPicPr>
        <p:blipFill>
          <a:blip r:embed="rId2"/>
          <a:srcRect/>
          <a:stretch>
            <a:fillRect/>
          </a:stretch>
        </p:blipFill>
        <p:spPr bwMode="auto">
          <a:xfrm>
            <a:off x="9413875" y="2087563"/>
            <a:ext cx="1966913" cy="3859212"/>
          </a:xfrm>
          <a:prstGeom prst="rect">
            <a:avLst/>
          </a:prstGeom>
          <a:noFill/>
          <a:ln w="9525">
            <a:noFill/>
            <a:miter lim="800000"/>
            <a:headEnd/>
            <a:tailEnd/>
          </a:ln>
        </p:spPr>
      </p:pic>
      <p:sp>
        <p:nvSpPr>
          <p:cNvPr id="22532" name="Text Box 5"/>
          <p:cNvSpPr txBox="1">
            <a:spLocks noChangeArrowheads="1"/>
          </p:cNvSpPr>
          <p:nvPr/>
        </p:nvSpPr>
        <p:spPr bwMode="auto">
          <a:xfrm>
            <a:off x="6016625" y="6186488"/>
            <a:ext cx="1208088" cy="366712"/>
          </a:xfrm>
          <a:prstGeom prst="rect">
            <a:avLst/>
          </a:prstGeom>
          <a:noFill/>
          <a:ln w="9525">
            <a:noFill/>
            <a:miter lim="800000"/>
            <a:headEnd/>
            <a:tailEnd/>
          </a:ln>
        </p:spPr>
        <p:txBody>
          <a:bodyPr>
            <a:spAutoFit/>
          </a:bodyPr>
          <a:lstStyle/>
          <a:p>
            <a:pPr>
              <a:spcBef>
                <a:spcPct val="50000"/>
              </a:spcBef>
            </a:pPr>
            <a:r>
              <a:rPr lang="zh-CN" altLang="en-US"/>
              <a:t>主叫手机</a:t>
            </a:r>
          </a:p>
        </p:txBody>
      </p:sp>
      <p:sp>
        <p:nvSpPr>
          <p:cNvPr id="22533" name="Text Box 6"/>
          <p:cNvSpPr txBox="1">
            <a:spLocks noChangeArrowheads="1"/>
          </p:cNvSpPr>
          <p:nvPr/>
        </p:nvSpPr>
        <p:spPr bwMode="auto">
          <a:xfrm>
            <a:off x="9844088" y="6149975"/>
            <a:ext cx="1208087" cy="366713"/>
          </a:xfrm>
          <a:prstGeom prst="rect">
            <a:avLst/>
          </a:prstGeom>
          <a:noFill/>
          <a:ln w="9525">
            <a:noFill/>
            <a:miter lim="800000"/>
            <a:headEnd/>
            <a:tailEnd/>
          </a:ln>
        </p:spPr>
        <p:txBody>
          <a:bodyPr>
            <a:spAutoFit/>
          </a:bodyPr>
          <a:lstStyle/>
          <a:p>
            <a:pPr>
              <a:spcBef>
                <a:spcPct val="50000"/>
              </a:spcBef>
            </a:pPr>
            <a:r>
              <a:rPr lang="zh-CN" altLang="en-US"/>
              <a:t>被叫手机</a:t>
            </a:r>
          </a:p>
        </p:txBody>
      </p:sp>
      <p:pic>
        <p:nvPicPr>
          <p:cNvPr id="22534" name="Picture 7"/>
          <p:cNvPicPr>
            <a:picLocks noChangeAspect="1" noChangeArrowheads="1"/>
          </p:cNvPicPr>
          <p:nvPr/>
        </p:nvPicPr>
        <p:blipFill>
          <a:blip r:embed="rId3"/>
          <a:srcRect/>
          <a:stretch>
            <a:fillRect/>
          </a:stretch>
        </p:blipFill>
        <p:spPr bwMode="auto">
          <a:xfrm>
            <a:off x="5643563" y="2290763"/>
            <a:ext cx="1881187" cy="3313112"/>
          </a:xfrm>
          <a:prstGeom prst="rect">
            <a:avLst/>
          </a:prstGeom>
          <a:noFill/>
          <a:ln w="9525">
            <a:noFill/>
            <a:miter lim="800000"/>
            <a:headEnd/>
            <a:tailEnd/>
          </a:ln>
        </p:spPr>
      </p:pic>
      <p:sp>
        <p:nvSpPr>
          <p:cNvPr id="22535" name="AutoShape 8"/>
          <p:cNvSpPr>
            <a:spLocks noChangeArrowheads="1"/>
          </p:cNvSpPr>
          <p:nvPr/>
        </p:nvSpPr>
        <p:spPr bwMode="auto">
          <a:xfrm>
            <a:off x="7680325" y="3409950"/>
            <a:ext cx="1631950" cy="1079500"/>
          </a:xfrm>
          <a:prstGeom prst="leftRightArrow">
            <a:avLst>
              <a:gd name="adj1" fmla="val 50000"/>
              <a:gd name="adj2" fmla="val 30235"/>
            </a:avLst>
          </a:prstGeom>
          <a:solidFill>
            <a:schemeClr val="accent1"/>
          </a:solidFill>
          <a:ln w="9525">
            <a:solidFill>
              <a:schemeClr val="tx1"/>
            </a:solidFill>
            <a:miter lim="800000"/>
            <a:headEnd/>
            <a:tailEnd/>
          </a:ln>
        </p:spPr>
        <p:txBody>
          <a:bodyPr wrap="none" anchor="ctr"/>
          <a:lstStyle/>
          <a:p>
            <a:pPr algn="ctr"/>
            <a:r>
              <a:rPr lang="zh-CN" altLang="en-US"/>
              <a:t>通话前</a:t>
            </a:r>
            <a:r>
              <a:rPr lang="en-US" altLang="zh-CN"/>
              <a:t>15</a:t>
            </a:r>
            <a:r>
              <a:rPr lang="zh-CN" altLang="en-US"/>
              <a:t>秒</a:t>
            </a:r>
          </a:p>
        </p:txBody>
      </p:sp>
      <p:sp>
        <p:nvSpPr>
          <p:cNvPr id="22536" name="Text Box 9"/>
          <p:cNvSpPr txBox="1">
            <a:spLocks noChangeArrowheads="1"/>
          </p:cNvSpPr>
          <p:nvPr/>
        </p:nvSpPr>
        <p:spPr bwMode="auto">
          <a:xfrm>
            <a:off x="9572625" y="3609975"/>
            <a:ext cx="1609725" cy="701675"/>
          </a:xfrm>
          <a:prstGeom prst="rect">
            <a:avLst/>
          </a:prstGeom>
          <a:noFill/>
          <a:ln w="9525">
            <a:noFill/>
            <a:miter lim="800000"/>
            <a:headEnd/>
            <a:tailEnd/>
          </a:ln>
        </p:spPr>
        <p:txBody>
          <a:bodyPr>
            <a:spAutoFit/>
          </a:bodyPr>
          <a:lstStyle/>
          <a:p>
            <a:pPr>
              <a:spcBef>
                <a:spcPct val="50000"/>
              </a:spcBef>
            </a:pPr>
            <a:r>
              <a:rPr lang="zh-CN" altLang="en-US" sz="1200" b="1">
                <a:solidFill>
                  <a:schemeClr val="bg1"/>
                </a:solidFill>
              </a:rPr>
              <a:t>你的朋友刚刚</a:t>
            </a:r>
            <a:r>
              <a:rPr lang="zh-CN" altLang="en-US" sz="1600" b="1">
                <a:solidFill>
                  <a:schemeClr val="bg1"/>
                </a:solidFill>
              </a:rPr>
              <a:t>赞</a:t>
            </a:r>
            <a:r>
              <a:rPr lang="zh-CN" altLang="en-US" sz="1200" b="1">
                <a:solidFill>
                  <a:schemeClr val="bg1"/>
                </a:solidFill>
              </a:rPr>
              <a:t>了一下你彩铃，继续加油！</a:t>
            </a:r>
          </a:p>
        </p:txBody>
      </p:sp>
      <p:sp>
        <p:nvSpPr>
          <p:cNvPr id="22537" name="Text Box 10"/>
          <p:cNvSpPr txBox="1">
            <a:spLocks noChangeArrowheads="1"/>
          </p:cNvSpPr>
          <p:nvPr/>
        </p:nvSpPr>
        <p:spPr bwMode="auto">
          <a:xfrm>
            <a:off x="695325" y="1981200"/>
            <a:ext cx="4429125" cy="4248150"/>
          </a:xfrm>
          <a:prstGeom prst="rect">
            <a:avLst/>
          </a:prstGeom>
          <a:noFill/>
          <a:ln w="9525">
            <a:noFill/>
            <a:miter lim="800000"/>
            <a:headEnd/>
            <a:tailEnd/>
          </a:ln>
        </p:spPr>
        <p:txBody>
          <a:bodyPr>
            <a:spAutoFit/>
          </a:bodyPr>
          <a:lstStyle/>
          <a:p>
            <a:pPr>
              <a:spcBef>
                <a:spcPct val="50000"/>
              </a:spcBef>
            </a:pPr>
            <a:r>
              <a:rPr lang="zh-CN" altLang="en-US" sz="1600" b="1"/>
              <a:t>彩铃评论乐体验</a:t>
            </a:r>
          </a:p>
          <a:p>
            <a:pPr>
              <a:spcBef>
                <a:spcPct val="50000"/>
              </a:spcBef>
            </a:pPr>
            <a:r>
              <a:rPr lang="zh-CN" altLang="en-US" sz="1600" b="1"/>
              <a:t>一</a:t>
            </a:r>
            <a:r>
              <a:rPr lang="en-US" altLang="zh-CN" sz="1600" b="1"/>
              <a:t>.</a:t>
            </a:r>
            <a:r>
              <a:rPr lang="zh-CN" altLang="en-US" sz="1600" b="1"/>
              <a:t>主叫用户体验</a:t>
            </a:r>
          </a:p>
          <a:p>
            <a:pPr>
              <a:spcBef>
                <a:spcPct val="50000"/>
              </a:spcBef>
            </a:pPr>
            <a:r>
              <a:rPr lang="en-US" altLang="zh-CN" sz="1600"/>
              <a:t>1.</a:t>
            </a:r>
            <a:r>
              <a:rPr lang="zh-CN" altLang="en-US" sz="1600"/>
              <a:t>听到</a:t>
            </a:r>
            <a:r>
              <a:rPr lang="en-US" altLang="zh-CN" sz="1600"/>
              <a:t>&lt;&lt;K</a:t>
            </a:r>
            <a:r>
              <a:rPr lang="zh-CN" altLang="en-US" sz="1600"/>
              <a:t>歌之王</a:t>
            </a:r>
            <a:r>
              <a:rPr lang="en-US" altLang="zh-CN" sz="1600"/>
              <a:t>&gt;&gt;</a:t>
            </a:r>
            <a:r>
              <a:rPr lang="zh-CN" altLang="en-US" sz="1600"/>
              <a:t>彩铃声音</a:t>
            </a:r>
            <a:r>
              <a:rPr lang="en-US" altLang="zh-CN" sz="1600"/>
              <a:t>;</a:t>
            </a:r>
          </a:p>
          <a:p>
            <a:pPr>
              <a:spcBef>
                <a:spcPct val="50000"/>
              </a:spcBef>
            </a:pPr>
            <a:r>
              <a:rPr lang="en-US" altLang="zh-CN" sz="1600"/>
              <a:t>2.</a:t>
            </a:r>
            <a:r>
              <a:rPr lang="zh-CN" altLang="en-US" sz="1600"/>
              <a:t>看到</a:t>
            </a:r>
            <a:r>
              <a:rPr lang="en-US" altLang="zh-CN" sz="1600"/>
              <a:t>&lt;&lt;K</a:t>
            </a:r>
            <a:r>
              <a:rPr lang="zh-CN" altLang="en-US" sz="1600"/>
              <a:t>歌之王</a:t>
            </a:r>
            <a:r>
              <a:rPr lang="en-US" altLang="zh-CN" sz="1600"/>
              <a:t>&gt;&gt;</a:t>
            </a:r>
            <a:r>
              <a:rPr lang="zh-CN" altLang="en-US" sz="1600"/>
              <a:t>推广图片</a:t>
            </a:r>
            <a:r>
              <a:rPr lang="en-US" altLang="zh-CN" sz="1600"/>
              <a:t>;</a:t>
            </a:r>
            <a:endParaRPr lang="zh-CN" altLang="en-US" sz="1600"/>
          </a:p>
          <a:p>
            <a:pPr>
              <a:spcBef>
                <a:spcPct val="50000"/>
              </a:spcBef>
            </a:pPr>
            <a:r>
              <a:rPr lang="en-US" altLang="zh-CN" sz="1600"/>
              <a:t>3.</a:t>
            </a:r>
            <a:r>
              <a:rPr lang="zh-CN" altLang="en-US" sz="1600"/>
              <a:t>可以触摸“下载”按钮快速下载彩铃</a:t>
            </a:r>
            <a:r>
              <a:rPr lang="en-US" altLang="zh-CN" sz="1600"/>
              <a:t>;</a:t>
            </a:r>
            <a:endParaRPr lang="zh-CN" altLang="en-US" sz="1600"/>
          </a:p>
          <a:p>
            <a:pPr>
              <a:spcBef>
                <a:spcPct val="50000"/>
              </a:spcBef>
            </a:pPr>
            <a:r>
              <a:rPr lang="en-US" altLang="zh-CN" sz="1600"/>
              <a:t>4.</a:t>
            </a:r>
            <a:r>
              <a:rPr lang="zh-CN" altLang="en-US" sz="1600"/>
              <a:t>可以评论这首彩铃，点赞或者点踩</a:t>
            </a:r>
            <a:r>
              <a:rPr lang="en-US" altLang="zh-CN" sz="1600"/>
              <a:t>;</a:t>
            </a:r>
            <a:endParaRPr lang="zh-CN" altLang="en-US" sz="1600"/>
          </a:p>
          <a:p>
            <a:pPr>
              <a:spcBef>
                <a:spcPct val="50000"/>
              </a:spcBef>
            </a:pPr>
            <a:r>
              <a:rPr lang="zh-CN" altLang="en-US" sz="1600" b="1"/>
              <a:t>二</a:t>
            </a:r>
            <a:r>
              <a:rPr lang="en-US" altLang="zh-CN" sz="1600" b="1"/>
              <a:t>.</a:t>
            </a:r>
            <a:r>
              <a:rPr lang="zh-CN" altLang="en-US" sz="1600" b="1"/>
              <a:t>被叫用户体验</a:t>
            </a:r>
          </a:p>
          <a:p>
            <a:pPr>
              <a:spcBef>
                <a:spcPct val="50000"/>
              </a:spcBef>
            </a:pPr>
            <a:r>
              <a:rPr lang="en-US" altLang="zh-CN" sz="1600"/>
              <a:t>1.</a:t>
            </a:r>
            <a:r>
              <a:rPr lang="zh-CN" altLang="en-US" sz="1600"/>
              <a:t>通话过程中可以实时看到主叫用户对自己彩铃评价，增加被叫用户彩铃感知，提高换彩铃冲动</a:t>
            </a:r>
            <a:r>
              <a:rPr lang="en-US" altLang="zh-CN" sz="1600"/>
              <a:t>;</a:t>
            </a:r>
          </a:p>
          <a:p>
            <a:pPr>
              <a:spcBef>
                <a:spcPct val="50000"/>
              </a:spcBef>
            </a:pPr>
            <a:r>
              <a:rPr lang="en-US" altLang="zh-CN" sz="1600"/>
              <a:t>2.</a:t>
            </a:r>
            <a:r>
              <a:rPr lang="zh-CN" altLang="en-US" sz="1600"/>
              <a:t>富媒体平台定期给用户发送评价汇总信息</a:t>
            </a:r>
            <a:r>
              <a:rPr lang="en-US" altLang="zh-CN" sz="1600"/>
              <a:t>,</a:t>
            </a:r>
            <a:r>
              <a:rPr lang="zh-CN" altLang="en-US" sz="1600"/>
              <a:t>如短信“尊敬的用户，本月有</a:t>
            </a:r>
            <a:r>
              <a:rPr lang="en-US" altLang="zh-CN" sz="1600"/>
              <a:t>100</a:t>
            </a:r>
            <a:r>
              <a:rPr lang="zh-CN" altLang="en-US" sz="1600"/>
              <a:t>个朋友对你彩铃</a:t>
            </a:r>
            <a:r>
              <a:rPr lang="en-US" altLang="zh-CN" sz="1600"/>
              <a:t>&lt;&lt;K</a:t>
            </a:r>
            <a:r>
              <a:rPr lang="zh-CN" altLang="en-US" sz="1600"/>
              <a:t>歌之王</a:t>
            </a:r>
            <a:r>
              <a:rPr lang="en-US" altLang="zh-CN" sz="1600"/>
              <a:t>&gt;&gt;</a:t>
            </a:r>
            <a:r>
              <a:rPr lang="zh-CN" altLang="en-US" sz="1600"/>
              <a:t>点赞了，继续努力！”</a:t>
            </a:r>
          </a:p>
        </p:txBody>
      </p:sp>
      <p:sp>
        <p:nvSpPr>
          <p:cNvPr id="22538" name="Text Box 11"/>
          <p:cNvSpPr txBox="1">
            <a:spLocks noChangeArrowheads="1"/>
          </p:cNvSpPr>
          <p:nvPr/>
        </p:nvSpPr>
        <p:spPr bwMode="auto">
          <a:xfrm>
            <a:off x="9451975" y="1754188"/>
            <a:ext cx="2484438" cy="274637"/>
          </a:xfrm>
          <a:prstGeom prst="rect">
            <a:avLst/>
          </a:prstGeom>
          <a:noFill/>
          <a:ln w="9525">
            <a:noFill/>
            <a:miter lim="800000"/>
            <a:headEnd/>
            <a:tailEnd/>
          </a:ln>
        </p:spPr>
        <p:txBody>
          <a:bodyPr>
            <a:spAutoFit/>
          </a:bodyPr>
          <a:lstStyle/>
          <a:p>
            <a:pPr>
              <a:spcBef>
                <a:spcPct val="50000"/>
              </a:spcBef>
            </a:pPr>
            <a:r>
              <a:rPr lang="zh-CN" altLang="en-US" sz="1200" b="1"/>
              <a:t>被叫设置</a:t>
            </a:r>
            <a:r>
              <a:rPr lang="en-US" altLang="zh-CN" sz="1200" b="1"/>
              <a:t>&lt;&lt;K</a:t>
            </a:r>
            <a:r>
              <a:rPr lang="zh-CN" altLang="en-US" sz="1200" b="1"/>
              <a:t>歌之王</a:t>
            </a:r>
            <a:r>
              <a:rPr lang="en-US" altLang="zh-CN" sz="1200" b="1"/>
              <a:t>&gt;&gt;</a:t>
            </a:r>
            <a:r>
              <a:rPr lang="zh-CN" altLang="en-US" sz="1200" b="1"/>
              <a:t>彩铃</a:t>
            </a:r>
          </a:p>
        </p:txBody>
      </p:sp>
      <p:sp>
        <p:nvSpPr>
          <p:cNvPr id="22539" name="Text Box 12"/>
          <p:cNvSpPr txBox="1">
            <a:spLocks noChangeArrowheads="1"/>
          </p:cNvSpPr>
          <p:nvPr/>
        </p:nvSpPr>
        <p:spPr bwMode="auto">
          <a:xfrm>
            <a:off x="6029325" y="1789113"/>
            <a:ext cx="2484438" cy="274637"/>
          </a:xfrm>
          <a:prstGeom prst="rect">
            <a:avLst/>
          </a:prstGeom>
          <a:noFill/>
          <a:ln w="9525">
            <a:noFill/>
            <a:miter lim="800000"/>
            <a:headEnd/>
            <a:tailEnd/>
          </a:ln>
        </p:spPr>
        <p:txBody>
          <a:bodyPr>
            <a:spAutoFit/>
          </a:bodyPr>
          <a:lstStyle/>
          <a:p>
            <a:pPr>
              <a:spcBef>
                <a:spcPct val="50000"/>
              </a:spcBef>
            </a:pPr>
            <a:r>
              <a:rPr lang="zh-CN" altLang="en-US" sz="1200" b="1"/>
              <a:t>拨打被叫用户</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2"/>
          <p:cNvSpPr>
            <a:spLocks noGrp="1"/>
          </p:cNvSpPr>
          <p:nvPr>
            <p:ph type="title" idx="4294967295"/>
          </p:nvPr>
        </p:nvSpPr>
        <p:spPr/>
        <p:txBody>
          <a:bodyPr/>
          <a:lstStyle/>
          <a:p>
            <a:pPr eaLnBrk="1" hangingPunct="1"/>
            <a:r>
              <a:rPr lang="en-US" altLang="zh-CN" smtClean="0"/>
              <a:t>3.1</a:t>
            </a:r>
            <a:r>
              <a:rPr lang="zh-CN" altLang="en-US" smtClean="0"/>
              <a:t>、实现场景</a:t>
            </a:r>
            <a:r>
              <a:rPr lang="en-US" altLang="zh-CN" smtClean="0"/>
              <a:t>2- </a:t>
            </a:r>
            <a:r>
              <a:rPr lang="en-US" altLang="zh-CN" sz="2800" smtClean="0"/>
              <a:t>“</a:t>
            </a:r>
            <a:r>
              <a:rPr lang="zh-CN" altLang="en-US" sz="2800" smtClean="0"/>
              <a:t>彩铃猜猜乐”互动</a:t>
            </a:r>
          </a:p>
        </p:txBody>
      </p:sp>
      <p:pic>
        <p:nvPicPr>
          <p:cNvPr id="38915" name="Picture 3"/>
          <p:cNvPicPr>
            <a:picLocks noChangeAspect="1" noChangeArrowheads="1"/>
          </p:cNvPicPr>
          <p:nvPr/>
        </p:nvPicPr>
        <p:blipFill>
          <a:blip r:embed="rId2"/>
          <a:srcRect/>
          <a:stretch>
            <a:fillRect/>
          </a:stretch>
        </p:blipFill>
        <p:spPr bwMode="auto">
          <a:xfrm>
            <a:off x="5614988" y="2074863"/>
            <a:ext cx="1966912" cy="3859212"/>
          </a:xfrm>
          <a:prstGeom prst="rect">
            <a:avLst/>
          </a:prstGeom>
          <a:noFill/>
          <a:ln w="9525">
            <a:noFill/>
            <a:miter lim="800000"/>
            <a:headEnd/>
            <a:tailEnd/>
          </a:ln>
        </p:spPr>
      </p:pic>
      <p:pic>
        <p:nvPicPr>
          <p:cNvPr id="38916" name="Picture 4"/>
          <p:cNvPicPr>
            <a:picLocks noChangeAspect="1" noChangeArrowheads="1"/>
          </p:cNvPicPr>
          <p:nvPr/>
        </p:nvPicPr>
        <p:blipFill>
          <a:blip r:embed="rId2"/>
          <a:srcRect/>
          <a:stretch>
            <a:fillRect/>
          </a:stretch>
        </p:blipFill>
        <p:spPr bwMode="auto">
          <a:xfrm>
            <a:off x="9413875" y="2087563"/>
            <a:ext cx="1966913" cy="3859212"/>
          </a:xfrm>
          <a:prstGeom prst="rect">
            <a:avLst/>
          </a:prstGeom>
          <a:noFill/>
          <a:ln w="9525">
            <a:noFill/>
            <a:miter lim="800000"/>
            <a:headEnd/>
            <a:tailEnd/>
          </a:ln>
        </p:spPr>
      </p:pic>
      <p:sp>
        <p:nvSpPr>
          <p:cNvPr id="38917" name="Text Box 5"/>
          <p:cNvSpPr txBox="1">
            <a:spLocks noChangeArrowheads="1"/>
          </p:cNvSpPr>
          <p:nvPr/>
        </p:nvSpPr>
        <p:spPr bwMode="auto">
          <a:xfrm>
            <a:off x="6016625" y="6186488"/>
            <a:ext cx="1208088" cy="366712"/>
          </a:xfrm>
          <a:prstGeom prst="rect">
            <a:avLst/>
          </a:prstGeom>
          <a:noFill/>
          <a:ln w="9525">
            <a:noFill/>
            <a:miter lim="800000"/>
            <a:headEnd/>
            <a:tailEnd/>
          </a:ln>
        </p:spPr>
        <p:txBody>
          <a:bodyPr>
            <a:spAutoFit/>
          </a:bodyPr>
          <a:lstStyle/>
          <a:p>
            <a:pPr>
              <a:spcBef>
                <a:spcPct val="50000"/>
              </a:spcBef>
            </a:pPr>
            <a:r>
              <a:rPr lang="zh-CN" altLang="en-US"/>
              <a:t>主叫手机</a:t>
            </a:r>
          </a:p>
        </p:txBody>
      </p:sp>
      <p:sp>
        <p:nvSpPr>
          <p:cNvPr id="38918" name="Text Box 6"/>
          <p:cNvSpPr txBox="1">
            <a:spLocks noChangeArrowheads="1"/>
          </p:cNvSpPr>
          <p:nvPr/>
        </p:nvSpPr>
        <p:spPr bwMode="auto">
          <a:xfrm>
            <a:off x="9844088" y="6149975"/>
            <a:ext cx="1208087" cy="366713"/>
          </a:xfrm>
          <a:prstGeom prst="rect">
            <a:avLst/>
          </a:prstGeom>
          <a:noFill/>
          <a:ln w="9525">
            <a:noFill/>
            <a:miter lim="800000"/>
            <a:headEnd/>
            <a:tailEnd/>
          </a:ln>
        </p:spPr>
        <p:txBody>
          <a:bodyPr>
            <a:spAutoFit/>
          </a:bodyPr>
          <a:lstStyle/>
          <a:p>
            <a:pPr>
              <a:spcBef>
                <a:spcPct val="50000"/>
              </a:spcBef>
            </a:pPr>
            <a:r>
              <a:rPr lang="zh-CN" altLang="en-US"/>
              <a:t>被叫手机</a:t>
            </a:r>
          </a:p>
        </p:txBody>
      </p:sp>
      <p:pic>
        <p:nvPicPr>
          <p:cNvPr id="38919" name="Picture 7"/>
          <p:cNvPicPr>
            <a:picLocks noChangeAspect="1" noChangeArrowheads="1"/>
          </p:cNvPicPr>
          <p:nvPr/>
        </p:nvPicPr>
        <p:blipFill>
          <a:blip r:embed="rId3"/>
          <a:srcRect/>
          <a:stretch>
            <a:fillRect/>
          </a:stretch>
        </p:blipFill>
        <p:spPr bwMode="auto">
          <a:xfrm>
            <a:off x="5643563" y="2290763"/>
            <a:ext cx="1881187" cy="3313112"/>
          </a:xfrm>
          <a:prstGeom prst="rect">
            <a:avLst/>
          </a:prstGeom>
          <a:noFill/>
          <a:ln w="9525">
            <a:noFill/>
            <a:miter lim="800000"/>
            <a:headEnd/>
            <a:tailEnd/>
          </a:ln>
        </p:spPr>
      </p:pic>
      <p:sp>
        <p:nvSpPr>
          <p:cNvPr id="38920" name="AutoShape 8"/>
          <p:cNvSpPr>
            <a:spLocks noChangeArrowheads="1"/>
          </p:cNvSpPr>
          <p:nvPr/>
        </p:nvSpPr>
        <p:spPr bwMode="auto">
          <a:xfrm>
            <a:off x="7680325" y="3409950"/>
            <a:ext cx="1631950" cy="1079500"/>
          </a:xfrm>
          <a:prstGeom prst="leftRightArrow">
            <a:avLst>
              <a:gd name="adj1" fmla="val 50000"/>
              <a:gd name="adj2" fmla="val 30235"/>
            </a:avLst>
          </a:prstGeom>
          <a:solidFill>
            <a:schemeClr val="accent1"/>
          </a:solidFill>
          <a:ln w="9525">
            <a:solidFill>
              <a:schemeClr val="tx1"/>
            </a:solidFill>
            <a:miter lim="800000"/>
            <a:headEnd/>
            <a:tailEnd/>
          </a:ln>
        </p:spPr>
        <p:txBody>
          <a:bodyPr wrap="none" anchor="ctr"/>
          <a:lstStyle/>
          <a:p>
            <a:pPr algn="ctr"/>
            <a:r>
              <a:rPr lang="zh-CN" altLang="en-US"/>
              <a:t>通话前</a:t>
            </a:r>
            <a:r>
              <a:rPr lang="en-US" altLang="zh-CN"/>
              <a:t>15</a:t>
            </a:r>
            <a:r>
              <a:rPr lang="zh-CN" altLang="en-US"/>
              <a:t>秒</a:t>
            </a:r>
          </a:p>
        </p:txBody>
      </p:sp>
      <p:sp>
        <p:nvSpPr>
          <p:cNvPr id="38921" name="Text Box 9"/>
          <p:cNvSpPr txBox="1">
            <a:spLocks noChangeArrowheads="1"/>
          </p:cNvSpPr>
          <p:nvPr/>
        </p:nvSpPr>
        <p:spPr bwMode="auto">
          <a:xfrm>
            <a:off x="9572625" y="3609975"/>
            <a:ext cx="1609725" cy="639763"/>
          </a:xfrm>
          <a:prstGeom prst="rect">
            <a:avLst/>
          </a:prstGeom>
          <a:noFill/>
          <a:ln w="9525">
            <a:noFill/>
            <a:miter lim="800000"/>
            <a:headEnd/>
            <a:tailEnd/>
          </a:ln>
        </p:spPr>
        <p:txBody>
          <a:bodyPr>
            <a:spAutoFit/>
          </a:bodyPr>
          <a:lstStyle/>
          <a:p>
            <a:pPr>
              <a:spcBef>
                <a:spcPct val="50000"/>
              </a:spcBef>
            </a:pPr>
            <a:r>
              <a:rPr lang="zh-CN" altLang="en-US" sz="1200" b="1">
                <a:solidFill>
                  <a:schemeClr val="bg1"/>
                </a:solidFill>
              </a:rPr>
              <a:t>你的朋友刚刚参加彩铃猜猜乐，猜对了你的彩铃</a:t>
            </a:r>
            <a:r>
              <a:rPr lang="en-US" altLang="zh-CN" sz="1200" b="1">
                <a:solidFill>
                  <a:schemeClr val="bg1"/>
                </a:solidFill>
              </a:rPr>
              <a:t>&lt;&lt;K</a:t>
            </a:r>
            <a:r>
              <a:rPr lang="zh-CN" altLang="en-US" sz="1200" b="1">
                <a:solidFill>
                  <a:schemeClr val="bg1"/>
                </a:solidFill>
              </a:rPr>
              <a:t>歌达人</a:t>
            </a:r>
            <a:r>
              <a:rPr lang="en-US" altLang="zh-CN" sz="1200" b="1">
                <a:solidFill>
                  <a:schemeClr val="bg1"/>
                </a:solidFill>
              </a:rPr>
              <a:t>&gt;&gt;</a:t>
            </a:r>
          </a:p>
        </p:txBody>
      </p:sp>
      <p:sp>
        <p:nvSpPr>
          <p:cNvPr id="38922" name="Text Box 10"/>
          <p:cNvSpPr txBox="1">
            <a:spLocks noChangeArrowheads="1"/>
          </p:cNvSpPr>
          <p:nvPr/>
        </p:nvSpPr>
        <p:spPr bwMode="auto">
          <a:xfrm>
            <a:off x="695325" y="1981200"/>
            <a:ext cx="4429125" cy="4276725"/>
          </a:xfrm>
          <a:prstGeom prst="rect">
            <a:avLst/>
          </a:prstGeom>
          <a:noFill/>
          <a:ln w="9525">
            <a:noFill/>
            <a:miter lim="800000"/>
            <a:headEnd/>
            <a:tailEnd/>
          </a:ln>
        </p:spPr>
        <p:txBody>
          <a:bodyPr>
            <a:spAutoFit/>
          </a:bodyPr>
          <a:lstStyle/>
          <a:p>
            <a:pPr>
              <a:spcBef>
                <a:spcPct val="50000"/>
              </a:spcBef>
            </a:pPr>
            <a:r>
              <a:rPr lang="zh-CN" altLang="en-US" sz="1600" b="1"/>
              <a:t>彩铃猜猜乐体验</a:t>
            </a:r>
          </a:p>
          <a:p>
            <a:pPr>
              <a:spcBef>
                <a:spcPct val="50000"/>
              </a:spcBef>
            </a:pPr>
            <a:r>
              <a:rPr lang="zh-CN" altLang="en-US" sz="1600" b="1"/>
              <a:t>一</a:t>
            </a:r>
            <a:r>
              <a:rPr lang="en-US" altLang="zh-CN" sz="1600" b="1"/>
              <a:t>.</a:t>
            </a:r>
            <a:r>
              <a:rPr lang="zh-CN" altLang="en-US" sz="1600" b="1"/>
              <a:t>主叫用户体验</a:t>
            </a:r>
          </a:p>
          <a:p>
            <a:pPr>
              <a:spcBef>
                <a:spcPct val="50000"/>
              </a:spcBef>
            </a:pPr>
            <a:r>
              <a:rPr lang="en-US" altLang="zh-CN" sz="1600"/>
              <a:t>1.</a:t>
            </a:r>
            <a:r>
              <a:rPr lang="zh-CN" altLang="en-US" sz="1600"/>
              <a:t>听到</a:t>
            </a:r>
            <a:r>
              <a:rPr lang="en-US" altLang="zh-CN" sz="1600"/>
              <a:t>&lt;&lt;K</a:t>
            </a:r>
            <a:r>
              <a:rPr lang="zh-CN" altLang="en-US" sz="1600"/>
              <a:t>歌之王</a:t>
            </a:r>
            <a:r>
              <a:rPr lang="en-US" altLang="zh-CN" sz="1600"/>
              <a:t>&gt;&gt;</a:t>
            </a:r>
            <a:r>
              <a:rPr lang="zh-CN" altLang="en-US" sz="1600"/>
              <a:t>彩铃声音</a:t>
            </a:r>
            <a:r>
              <a:rPr lang="en-US" altLang="zh-CN" sz="1600"/>
              <a:t>;</a:t>
            </a:r>
          </a:p>
          <a:p>
            <a:pPr>
              <a:spcBef>
                <a:spcPct val="50000"/>
              </a:spcBef>
            </a:pPr>
            <a:r>
              <a:rPr lang="en-US" altLang="zh-CN" sz="1600"/>
              <a:t>2.</a:t>
            </a:r>
            <a:r>
              <a:rPr lang="zh-CN" altLang="en-US" sz="1600"/>
              <a:t>看到彩铃猜猜乐的题目“</a:t>
            </a:r>
            <a:r>
              <a:rPr lang="zh-CN" altLang="en-US" sz="1400" b="1">
                <a:solidFill>
                  <a:schemeClr val="hlink"/>
                </a:solidFill>
              </a:rPr>
              <a:t>猜猜你收听的彩铃，歌名是什么</a:t>
            </a:r>
            <a:r>
              <a:rPr lang="en-US" altLang="zh-CN" sz="1400" b="1">
                <a:solidFill>
                  <a:schemeClr val="hlink"/>
                </a:solidFill>
              </a:rPr>
              <a:t>(</a:t>
            </a:r>
            <a:r>
              <a:rPr lang="zh-CN" altLang="en-US" sz="1400" b="1">
                <a:solidFill>
                  <a:schemeClr val="hlink"/>
                </a:solidFill>
              </a:rPr>
              <a:t>提示陈奕迅</a:t>
            </a:r>
            <a:r>
              <a:rPr lang="en-US" altLang="zh-CN" sz="1400" b="1">
                <a:solidFill>
                  <a:schemeClr val="hlink"/>
                </a:solidFill>
              </a:rPr>
              <a:t>)</a:t>
            </a:r>
            <a:r>
              <a:rPr lang="zh-CN" altLang="en-US" sz="1400" b="1">
                <a:solidFill>
                  <a:schemeClr val="hlink"/>
                </a:solidFill>
              </a:rPr>
              <a:t>，猜对有机会获取咪咕音乐会门票</a:t>
            </a:r>
            <a:r>
              <a:rPr lang="en-US" altLang="zh-CN" sz="1400" b="1">
                <a:solidFill>
                  <a:schemeClr val="hlink"/>
                </a:solidFill>
              </a:rPr>
              <a:t>:</a:t>
            </a:r>
          </a:p>
          <a:p>
            <a:pPr>
              <a:spcBef>
                <a:spcPct val="50000"/>
              </a:spcBef>
            </a:pPr>
            <a:r>
              <a:rPr lang="en-US" altLang="zh-CN" b="1">
                <a:solidFill>
                  <a:schemeClr val="hlink"/>
                </a:solidFill>
              </a:rPr>
              <a:t>⊙</a:t>
            </a:r>
            <a:r>
              <a:rPr lang="en-US" altLang="zh-CN" sz="1400" b="1">
                <a:solidFill>
                  <a:schemeClr val="hlink"/>
                </a:solidFill>
              </a:rPr>
              <a:t> K</a:t>
            </a:r>
            <a:r>
              <a:rPr lang="zh-CN" altLang="en-US" sz="1400" b="1">
                <a:solidFill>
                  <a:schemeClr val="hlink"/>
                </a:solidFill>
              </a:rPr>
              <a:t>歌之王</a:t>
            </a:r>
            <a:endParaRPr lang="en-US" altLang="zh-CN" sz="1400" b="1">
              <a:solidFill>
                <a:schemeClr val="hlink"/>
              </a:solidFill>
            </a:endParaRPr>
          </a:p>
          <a:p>
            <a:pPr>
              <a:spcBef>
                <a:spcPct val="50000"/>
              </a:spcBef>
            </a:pPr>
            <a:r>
              <a:rPr lang="en-US" altLang="zh-CN" b="1">
                <a:solidFill>
                  <a:schemeClr val="hlink"/>
                </a:solidFill>
              </a:rPr>
              <a:t>⊙</a:t>
            </a:r>
            <a:r>
              <a:rPr lang="zh-CN" altLang="en-US" sz="1400" b="1">
                <a:solidFill>
                  <a:schemeClr val="hlink"/>
                </a:solidFill>
              </a:rPr>
              <a:t>十年 </a:t>
            </a:r>
            <a:r>
              <a:rPr lang="en-US" altLang="zh-CN" sz="1600"/>
              <a:t>”;</a:t>
            </a:r>
            <a:endParaRPr lang="zh-CN" altLang="en-US" sz="1600"/>
          </a:p>
          <a:p>
            <a:pPr>
              <a:spcBef>
                <a:spcPct val="50000"/>
              </a:spcBef>
            </a:pPr>
            <a:r>
              <a:rPr lang="en-US" altLang="zh-CN" sz="1600"/>
              <a:t>3.</a:t>
            </a:r>
            <a:r>
              <a:rPr lang="zh-CN" altLang="en-US" sz="1600"/>
              <a:t>用户通过触摸选择答案，系统提升用户是否正确？是否中奖</a:t>
            </a:r>
            <a:r>
              <a:rPr lang="en-US" altLang="zh-CN" sz="1600"/>
              <a:t>;</a:t>
            </a:r>
            <a:endParaRPr lang="zh-CN" altLang="en-US" sz="1600"/>
          </a:p>
          <a:p>
            <a:pPr>
              <a:spcBef>
                <a:spcPct val="50000"/>
              </a:spcBef>
            </a:pPr>
            <a:r>
              <a:rPr lang="zh-CN" altLang="en-US" sz="1600" b="1"/>
              <a:t>二</a:t>
            </a:r>
            <a:r>
              <a:rPr lang="en-US" altLang="zh-CN" sz="1600" b="1"/>
              <a:t>.</a:t>
            </a:r>
            <a:r>
              <a:rPr lang="zh-CN" altLang="en-US" sz="1600" b="1"/>
              <a:t>被叫用户体验</a:t>
            </a:r>
          </a:p>
          <a:p>
            <a:pPr>
              <a:spcBef>
                <a:spcPct val="50000"/>
              </a:spcBef>
            </a:pPr>
            <a:r>
              <a:rPr lang="en-US" altLang="zh-CN" sz="1600"/>
              <a:t>1.</a:t>
            </a:r>
            <a:r>
              <a:rPr lang="zh-CN" altLang="en-US" sz="1600"/>
              <a:t>通话过程中可以实时看到主叫用户参与彩铃猜猜乐结果“</a:t>
            </a:r>
            <a:r>
              <a:rPr lang="zh-CN" altLang="en-US" sz="1400" b="1">
                <a:solidFill>
                  <a:schemeClr val="hlink"/>
                </a:solidFill>
              </a:rPr>
              <a:t>你的朋友刚刚参加彩铃猜猜乐，猜对了你的彩铃</a:t>
            </a:r>
            <a:r>
              <a:rPr lang="en-US" altLang="zh-CN" sz="1400" b="1">
                <a:solidFill>
                  <a:schemeClr val="hlink"/>
                </a:solidFill>
              </a:rPr>
              <a:t>&lt;&lt;K</a:t>
            </a:r>
            <a:r>
              <a:rPr lang="zh-CN" altLang="en-US" sz="1400" b="1">
                <a:solidFill>
                  <a:schemeClr val="hlink"/>
                </a:solidFill>
              </a:rPr>
              <a:t>歌达人</a:t>
            </a:r>
            <a:r>
              <a:rPr lang="en-US" altLang="zh-CN" sz="1400" b="1">
                <a:solidFill>
                  <a:schemeClr val="hlink"/>
                </a:solidFill>
              </a:rPr>
              <a:t>&gt;&gt;</a:t>
            </a:r>
            <a:r>
              <a:rPr lang="en-US" altLang="zh-CN" sz="1400" b="1"/>
              <a:t>”;</a:t>
            </a:r>
          </a:p>
        </p:txBody>
      </p:sp>
      <p:sp>
        <p:nvSpPr>
          <p:cNvPr id="38923" name="Text Box 11"/>
          <p:cNvSpPr txBox="1">
            <a:spLocks noChangeArrowheads="1"/>
          </p:cNvSpPr>
          <p:nvPr/>
        </p:nvSpPr>
        <p:spPr bwMode="auto">
          <a:xfrm>
            <a:off x="9451975" y="1754188"/>
            <a:ext cx="2484438" cy="274637"/>
          </a:xfrm>
          <a:prstGeom prst="rect">
            <a:avLst/>
          </a:prstGeom>
          <a:noFill/>
          <a:ln w="9525">
            <a:noFill/>
            <a:miter lim="800000"/>
            <a:headEnd/>
            <a:tailEnd/>
          </a:ln>
        </p:spPr>
        <p:txBody>
          <a:bodyPr>
            <a:spAutoFit/>
          </a:bodyPr>
          <a:lstStyle/>
          <a:p>
            <a:pPr>
              <a:spcBef>
                <a:spcPct val="50000"/>
              </a:spcBef>
            </a:pPr>
            <a:r>
              <a:rPr lang="zh-CN" altLang="en-US" sz="1200" b="1"/>
              <a:t>被叫设置</a:t>
            </a:r>
            <a:r>
              <a:rPr lang="en-US" altLang="zh-CN" sz="1200" b="1"/>
              <a:t>&lt;&lt;K</a:t>
            </a:r>
            <a:r>
              <a:rPr lang="zh-CN" altLang="en-US" sz="1200" b="1"/>
              <a:t>歌之王</a:t>
            </a:r>
            <a:r>
              <a:rPr lang="en-US" altLang="zh-CN" sz="1200" b="1"/>
              <a:t>&gt;&gt;</a:t>
            </a:r>
            <a:r>
              <a:rPr lang="zh-CN" altLang="en-US" sz="1200" b="1"/>
              <a:t>彩铃</a:t>
            </a:r>
          </a:p>
        </p:txBody>
      </p:sp>
      <p:sp>
        <p:nvSpPr>
          <p:cNvPr id="38924" name="Text Box 12"/>
          <p:cNvSpPr txBox="1">
            <a:spLocks noChangeArrowheads="1"/>
          </p:cNvSpPr>
          <p:nvPr/>
        </p:nvSpPr>
        <p:spPr bwMode="auto">
          <a:xfrm>
            <a:off x="6029325" y="1789113"/>
            <a:ext cx="2484438" cy="274637"/>
          </a:xfrm>
          <a:prstGeom prst="rect">
            <a:avLst/>
          </a:prstGeom>
          <a:noFill/>
          <a:ln w="9525">
            <a:noFill/>
            <a:miter lim="800000"/>
            <a:headEnd/>
            <a:tailEnd/>
          </a:ln>
        </p:spPr>
        <p:txBody>
          <a:bodyPr>
            <a:spAutoFit/>
          </a:bodyPr>
          <a:lstStyle/>
          <a:p>
            <a:pPr>
              <a:spcBef>
                <a:spcPct val="50000"/>
              </a:spcBef>
            </a:pPr>
            <a:r>
              <a:rPr lang="zh-CN" altLang="en-US" sz="1200" b="1"/>
              <a:t>拨打被叫用户</a:t>
            </a:r>
          </a:p>
        </p:txBody>
      </p:sp>
      <p:pic>
        <p:nvPicPr>
          <p:cNvPr id="38927" name="Picture 15"/>
          <p:cNvPicPr>
            <a:picLocks noChangeAspect="1" noChangeArrowheads="1"/>
          </p:cNvPicPr>
          <p:nvPr/>
        </p:nvPicPr>
        <p:blipFill>
          <a:blip r:embed="rId4"/>
          <a:srcRect/>
          <a:stretch>
            <a:fillRect/>
          </a:stretch>
        </p:blipFill>
        <p:spPr bwMode="auto">
          <a:xfrm>
            <a:off x="5634038" y="2825750"/>
            <a:ext cx="1912937" cy="1657350"/>
          </a:xfrm>
          <a:prstGeom prst="rect">
            <a:avLst/>
          </a:prstGeom>
          <a:noFill/>
        </p:spPr>
      </p:pic>
      <p:sp>
        <p:nvSpPr>
          <p:cNvPr id="38926" name="Rectangle 14"/>
          <p:cNvSpPr>
            <a:spLocks noChangeArrowheads="1"/>
          </p:cNvSpPr>
          <p:nvPr/>
        </p:nvSpPr>
        <p:spPr bwMode="auto">
          <a:xfrm>
            <a:off x="5638800" y="2947988"/>
            <a:ext cx="1152525" cy="1158875"/>
          </a:xfrm>
          <a:prstGeom prst="rect">
            <a:avLst/>
          </a:prstGeom>
          <a:noFill/>
          <a:ln w="9525">
            <a:noFill/>
            <a:miter lim="800000"/>
            <a:headEnd/>
            <a:tailEnd/>
          </a:ln>
          <a:effectLst/>
        </p:spPr>
        <p:txBody>
          <a:bodyPr>
            <a:spAutoFit/>
          </a:bodyPr>
          <a:lstStyle/>
          <a:p>
            <a:r>
              <a:rPr lang="zh-CN" altLang="en-US" sz="1000" b="1">
                <a:solidFill>
                  <a:schemeClr val="bg1"/>
                </a:solidFill>
              </a:rPr>
              <a:t>猜猜你收听的彩铃，歌名是什么</a:t>
            </a:r>
            <a:r>
              <a:rPr lang="en-US" altLang="zh-CN" sz="1000" b="1">
                <a:solidFill>
                  <a:schemeClr val="bg1"/>
                </a:solidFill>
              </a:rPr>
              <a:t>?(</a:t>
            </a:r>
            <a:r>
              <a:rPr lang="zh-CN" altLang="en-US" sz="1000" b="1">
                <a:solidFill>
                  <a:schemeClr val="bg1"/>
                </a:solidFill>
              </a:rPr>
              <a:t>猜对有机会获取咪咕音乐会门票</a:t>
            </a:r>
            <a:r>
              <a:rPr lang="en-US" altLang="zh-CN" sz="1000" b="1">
                <a:solidFill>
                  <a:schemeClr val="bg1"/>
                </a:solidFill>
              </a:rPr>
              <a:t>)</a:t>
            </a:r>
          </a:p>
          <a:p>
            <a:r>
              <a:rPr lang="en-US" altLang="zh-CN" sz="1000" b="1" u="sng">
                <a:solidFill>
                  <a:schemeClr val="bg1"/>
                </a:solidFill>
              </a:rPr>
              <a:t>⊙ K</a:t>
            </a:r>
            <a:r>
              <a:rPr lang="zh-CN" altLang="en-US" sz="1000" b="1" u="sng">
                <a:solidFill>
                  <a:schemeClr val="bg1"/>
                </a:solidFill>
              </a:rPr>
              <a:t>歌之王</a:t>
            </a:r>
            <a:endParaRPr lang="en-US" altLang="zh-CN" sz="1000" b="1" u="sng">
              <a:solidFill>
                <a:schemeClr val="bg1"/>
              </a:solidFill>
            </a:endParaRPr>
          </a:p>
          <a:p>
            <a:r>
              <a:rPr lang="en-US" altLang="zh-CN" sz="1000" b="1" u="sng">
                <a:solidFill>
                  <a:schemeClr val="bg1"/>
                </a:solidFill>
              </a:rPr>
              <a:t>⊙</a:t>
            </a:r>
            <a:r>
              <a:rPr lang="zh-CN" altLang="en-US" sz="1000" b="1" u="sng">
                <a:solidFill>
                  <a:schemeClr val="bg1"/>
                </a:solidFill>
              </a:rPr>
              <a:t>十年</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2"/>
          <p:cNvSpPr>
            <a:spLocks noGrp="1"/>
          </p:cNvSpPr>
          <p:nvPr>
            <p:ph type="title" idx="4294967295"/>
          </p:nvPr>
        </p:nvSpPr>
        <p:spPr/>
        <p:txBody>
          <a:bodyPr/>
          <a:lstStyle/>
          <a:p>
            <a:pPr eaLnBrk="1" hangingPunct="1"/>
            <a:r>
              <a:rPr lang="en-US" altLang="zh-CN" smtClean="0"/>
              <a:t>3.1</a:t>
            </a:r>
            <a:r>
              <a:rPr lang="zh-CN" altLang="en-US" smtClean="0"/>
              <a:t>、实现场景</a:t>
            </a:r>
            <a:r>
              <a:rPr lang="en-US" altLang="zh-CN" smtClean="0"/>
              <a:t>3- </a:t>
            </a:r>
            <a:r>
              <a:rPr lang="en-US" altLang="zh-CN" sz="2800" smtClean="0"/>
              <a:t>“</a:t>
            </a:r>
            <a:r>
              <a:rPr lang="zh-CN" altLang="en-US" sz="2800" smtClean="0"/>
              <a:t>音乐盒评论乐</a:t>
            </a:r>
            <a:r>
              <a:rPr lang="en-US" altLang="zh-CN" sz="2800" smtClean="0"/>
              <a:t>”</a:t>
            </a:r>
            <a:r>
              <a:rPr lang="zh-CN" altLang="en-US" sz="2800" smtClean="0"/>
              <a:t>互动</a:t>
            </a:r>
          </a:p>
        </p:txBody>
      </p:sp>
      <p:pic>
        <p:nvPicPr>
          <p:cNvPr id="23554" name="Picture 3"/>
          <p:cNvPicPr>
            <a:picLocks noChangeAspect="1" noChangeArrowheads="1"/>
          </p:cNvPicPr>
          <p:nvPr/>
        </p:nvPicPr>
        <p:blipFill>
          <a:blip r:embed="rId2"/>
          <a:srcRect/>
          <a:stretch>
            <a:fillRect/>
          </a:stretch>
        </p:blipFill>
        <p:spPr bwMode="auto">
          <a:xfrm>
            <a:off x="5614988" y="2074863"/>
            <a:ext cx="1966912" cy="3859212"/>
          </a:xfrm>
          <a:prstGeom prst="rect">
            <a:avLst/>
          </a:prstGeom>
          <a:noFill/>
          <a:ln w="9525">
            <a:noFill/>
            <a:miter lim="800000"/>
            <a:headEnd/>
            <a:tailEnd/>
          </a:ln>
        </p:spPr>
      </p:pic>
      <p:pic>
        <p:nvPicPr>
          <p:cNvPr id="23555" name="Picture 4"/>
          <p:cNvPicPr>
            <a:picLocks noChangeAspect="1" noChangeArrowheads="1"/>
          </p:cNvPicPr>
          <p:nvPr/>
        </p:nvPicPr>
        <p:blipFill>
          <a:blip r:embed="rId2"/>
          <a:srcRect/>
          <a:stretch>
            <a:fillRect/>
          </a:stretch>
        </p:blipFill>
        <p:spPr bwMode="auto">
          <a:xfrm>
            <a:off x="9413875" y="2087563"/>
            <a:ext cx="1966913" cy="3859212"/>
          </a:xfrm>
          <a:prstGeom prst="rect">
            <a:avLst/>
          </a:prstGeom>
          <a:noFill/>
          <a:ln w="9525">
            <a:noFill/>
            <a:miter lim="800000"/>
            <a:headEnd/>
            <a:tailEnd/>
          </a:ln>
        </p:spPr>
      </p:pic>
      <p:sp>
        <p:nvSpPr>
          <p:cNvPr id="23556" name="Text Box 5"/>
          <p:cNvSpPr txBox="1">
            <a:spLocks noChangeArrowheads="1"/>
          </p:cNvSpPr>
          <p:nvPr/>
        </p:nvSpPr>
        <p:spPr bwMode="auto">
          <a:xfrm>
            <a:off x="6016625" y="6186488"/>
            <a:ext cx="1208088" cy="366712"/>
          </a:xfrm>
          <a:prstGeom prst="rect">
            <a:avLst/>
          </a:prstGeom>
          <a:noFill/>
          <a:ln w="9525">
            <a:noFill/>
            <a:miter lim="800000"/>
            <a:headEnd/>
            <a:tailEnd/>
          </a:ln>
        </p:spPr>
        <p:txBody>
          <a:bodyPr>
            <a:spAutoFit/>
          </a:bodyPr>
          <a:lstStyle/>
          <a:p>
            <a:pPr>
              <a:spcBef>
                <a:spcPct val="50000"/>
              </a:spcBef>
            </a:pPr>
            <a:r>
              <a:rPr lang="zh-CN" altLang="en-US"/>
              <a:t>主叫手机</a:t>
            </a:r>
          </a:p>
        </p:txBody>
      </p:sp>
      <p:sp>
        <p:nvSpPr>
          <p:cNvPr id="23557" name="Text Box 6"/>
          <p:cNvSpPr txBox="1">
            <a:spLocks noChangeArrowheads="1"/>
          </p:cNvSpPr>
          <p:nvPr/>
        </p:nvSpPr>
        <p:spPr bwMode="auto">
          <a:xfrm>
            <a:off x="9844088" y="6149975"/>
            <a:ext cx="1208087" cy="366713"/>
          </a:xfrm>
          <a:prstGeom prst="rect">
            <a:avLst/>
          </a:prstGeom>
          <a:noFill/>
          <a:ln w="9525">
            <a:noFill/>
            <a:miter lim="800000"/>
            <a:headEnd/>
            <a:tailEnd/>
          </a:ln>
        </p:spPr>
        <p:txBody>
          <a:bodyPr>
            <a:spAutoFit/>
          </a:bodyPr>
          <a:lstStyle/>
          <a:p>
            <a:pPr>
              <a:spcBef>
                <a:spcPct val="50000"/>
              </a:spcBef>
            </a:pPr>
            <a:r>
              <a:rPr lang="zh-CN" altLang="en-US"/>
              <a:t>被叫手机</a:t>
            </a:r>
          </a:p>
        </p:txBody>
      </p:sp>
      <p:pic>
        <p:nvPicPr>
          <p:cNvPr id="23558" name="Picture 7"/>
          <p:cNvPicPr>
            <a:picLocks noChangeAspect="1" noChangeArrowheads="1"/>
          </p:cNvPicPr>
          <p:nvPr/>
        </p:nvPicPr>
        <p:blipFill>
          <a:blip r:embed="rId3"/>
          <a:srcRect/>
          <a:stretch>
            <a:fillRect/>
          </a:stretch>
        </p:blipFill>
        <p:spPr bwMode="auto">
          <a:xfrm>
            <a:off x="5643563" y="2290763"/>
            <a:ext cx="1881187" cy="3313112"/>
          </a:xfrm>
          <a:prstGeom prst="rect">
            <a:avLst/>
          </a:prstGeom>
          <a:noFill/>
          <a:ln w="9525">
            <a:noFill/>
            <a:miter lim="800000"/>
            <a:headEnd/>
            <a:tailEnd/>
          </a:ln>
        </p:spPr>
      </p:pic>
      <p:sp>
        <p:nvSpPr>
          <p:cNvPr id="23559" name="AutoShape 8"/>
          <p:cNvSpPr>
            <a:spLocks noChangeArrowheads="1"/>
          </p:cNvSpPr>
          <p:nvPr/>
        </p:nvSpPr>
        <p:spPr bwMode="auto">
          <a:xfrm>
            <a:off x="7680325" y="3409950"/>
            <a:ext cx="1631950" cy="1079500"/>
          </a:xfrm>
          <a:prstGeom prst="leftRightArrow">
            <a:avLst>
              <a:gd name="adj1" fmla="val 50000"/>
              <a:gd name="adj2" fmla="val 30235"/>
            </a:avLst>
          </a:prstGeom>
          <a:solidFill>
            <a:schemeClr val="accent1"/>
          </a:solidFill>
          <a:ln w="9525">
            <a:solidFill>
              <a:schemeClr val="tx1"/>
            </a:solidFill>
            <a:miter lim="800000"/>
            <a:headEnd/>
            <a:tailEnd/>
          </a:ln>
        </p:spPr>
        <p:txBody>
          <a:bodyPr wrap="none" anchor="ctr"/>
          <a:lstStyle/>
          <a:p>
            <a:pPr algn="ctr"/>
            <a:r>
              <a:rPr lang="zh-CN" altLang="en-US"/>
              <a:t>通话前</a:t>
            </a:r>
            <a:r>
              <a:rPr lang="en-US" altLang="zh-CN"/>
              <a:t>15</a:t>
            </a:r>
            <a:r>
              <a:rPr lang="zh-CN" altLang="en-US"/>
              <a:t>秒</a:t>
            </a:r>
          </a:p>
        </p:txBody>
      </p:sp>
      <p:sp>
        <p:nvSpPr>
          <p:cNvPr id="23560" name="Text Box 9"/>
          <p:cNvSpPr txBox="1">
            <a:spLocks noChangeArrowheads="1"/>
          </p:cNvSpPr>
          <p:nvPr/>
        </p:nvSpPr>
        <p:spPr bwMode="auto">
          <a:xfrm>
            <a:off x="9572625" y="3609975"/>
            <a:ext cx="1609725" cy="701675"/>
          </a:xfrm>
          <a:prstGeom prst="rect">
            <a:avLst/>
          </a:prstGeom>
          <a:noFill/>
          <a:ln w="9525">
            <a:noFill/>
            <a:miter lim="800000"/>
            <a:headEnd/>
            <a:tailEnd/>
          </a:ln>
        </p:spPr>
        <p:txBody>
          <a:bodyPr>
            <a:spAutoFit/>
          </a:bodyPr>
          <a:lstStyle/>
          <a:p>
            <a:pPr>
              <a:spcBef>
                <a:spcPct val="50000"/>
              </a:spcBef>
            </a:pPr>
            <a:r>
              <a:rPr lang="zh-CN" altLang="en-US" sz="1200" b="1">
                <a:solidFill>
                  <a:schemeClr val="bg1"/>
                </a:solidFill>
              </a:rPr>
              <a:t>你的朋友刚刚</a:t>
            </a:r>
            <a:r>
              <a:rPr lang="zh-CN" altLang="en-US" sz="1600" b="1">
                <a:solidFill>
                  <a:schemeClr val="bg1"/>
                </a:solidFill>
              </a:rPr>
              <a:t>赞</a:t>
            </a:r>
            <a:r>
              <a:rPr lang="zh-CN" altLang="en-US" sz="1200" b="1">
                <a:solidFill>
                  <a:schemeClr val="bg1"/>
                </a:solidFill>
              </a:rPr>
              <a:t>了一下你彩铃音乐盒，继续加油！</a:t>
            </a:r>
          </a:p>
        </p:txBody>
      </p:sp>
      <p:sp>
        <p:nvSpPr>
          <p:cNvPr id="23561" name="Text Box 10"/>
          <p:cNvSpPr txBox="1">
            <a:spLocks noChangeArrowheads="1"/>
          </p:cNvSpPr>
          <p:nvPr/>
        </p:nvSpPr>
        <p:spPr bwMode="auto">
          <a:xfrm>
            <a:off x="695325" y="1981200"/>
            <a:ext cx="4429125" cy="4294188"/>
          </a:xfrm>
          <a:prstGeom prst="rect">
            <a:avLst/>
          </a:prstGeom>
          <a:noFill/>
          <a:ln w="9525">
            <a:noFill/>
            <a:miter lim="800000"/>
            <a:headEnd/>
            <a:tailEnd/>
          </a:ln>
        </p:spPr>
        <p:txBody>
          <a:bodyPr>
            <a:spAutoFit/>
          </a:bodyPr>
          <a:lstStyle/>
          <a:p>
            <a:pPr>
              <a:spcBef>
                <a:spcPct val="50000"/>
              </a:spcBef>
            </a:pPr>
            <a:r>
              <a:rPr lang="zh-CN" altLang="en-US" sz="1600" b="1"/>
              <a:t>音乐盒评论乐体验</a:t>
            </a:r>
          </a:p>
          <a:p>
            <a:pPr>
              <a:spcBef>
                <a:spcPct val="50000"/>
              </a:spcBef>
            </a:pPr>
            <a:r>
              <a:rPr lang="zh-CN" altLang="en-US" sz="1600" b="1"/>
              <a:t>一</a:t>
            </a:r>
            <a:r>
              <a:rPr lang="en-US" altLang="zh-CN" sz="1600" b="1"/>
              <a:t>.</a:t>
            </a:r>
            <a:r>
              <a:rPr lang="zh-CN" altLang="en-US" sz="1600" b="1"/>
              <a:t>主叫用户体验</a:t>
            </a:r>
          </a:p>
          <a:p>
            <a:pPr>
              <a:spcBef>
                <a:spcPct val="50000"/>
              </a:spcBef>
            </a:pPr>
            <a:r>
              <a:rPr lang="en-US" altLang="zh-CN" sz="1600"/>
              <a:t>1.</a:t>
            </a:r>
            <a:r>
              <a:rPr lang="zh-CN" altLang="en-US" sz="1600"/>
              <a:t>听到</a:t>
            </a:r>
            <a:r>
              <a:rPr lang="en-US" altLang="zh-CN" sz="1600"/>
              <a:t>&lt;&lt;</a:t>
            </a:r>
            <a:r>
              <a:rPr lang="zh-CN" altLang="en-US" sz="1600"/>
              <a:t>最美和声</a:t>
            </a:r>
            <a:r>
              <a:rPr lang="en-US" altLang="zh-CN" sz="1600"/>
              <a:t>&gt;&gt;</a:t>
            </a:r>
            <a:r>
              <a:rPr lang="zh-CN" altLang="en-US" sz="1600"/>
              <a:t>音乐盒中彩铃声音</a:t>
            </a:r>
            <a:r>
              <a:rPr lang="en-US" altLang="zh-CN" sz="1600"/>
              <a:t>;</a:t>
            </a:r>
          </a:p>
          <a:p>
            <a:pPr>
              <a:spcBef>
                <a:spcPct val="50000"/>
              </a:spcBef>
            </a:pPr>
            <a:r>
              <a:rPr lang="en-US" altLang="zh-CN" sz="1600"/>
              <a:t>2.</a:t>
            </a:r>
            <a:r>
              <a:rPr lang="zh-CN" altLang="en-US" sz="1600"/>
              <a:t>看到</a:t>
            </a:r>
            <a:r>
              <a:rPr lang="en-US" altLang="zh-CN" sz="1600"/>
              <a:t>&lt;&lt;</a:t>
            </a:r>
            <a:r>
              <a:rPr lang="zh-CN" altLang="en-US"/>
              <a:t>最美和声</a:t>
            </a:r>
            <a:r>
              <a:rPr lang="en-US" altLang="zh-CN" sz="1600"/>
              <a:t>&gt;&gt;</a:t>
            </a:r>
            <a:r>
              <a:rPr lang="zh-CN" altLang="en-US" sz="1600"/>
              <a:t>推广图片</a:t>
            </a:r>
            <a:r>
              <a:rPr lang="en-US" altLang="zh-CN" sz="1600"/>
              <a:t>;</a:t>
            </a:r>
            <a:endParaRPr lang="zh-CN" altLang="en-US" sz="1600"/>
          </a:p>
          <a:p>
            <a:pPr>
              <a:spcBef>
                <a:spcPct val="50000"/>
              </a:spcBef>
            </a:pPr>
            <a:r>
              <a:rPr lang="en-US" altLang="zh-CN" sz="1600"/>
              <a:t>3.</a:t>
            </a:r>
            <a:r>
              <a:rPr lang="zh-CN" altLang="en-US" sz="1600"/>
              <a:t>可以触摸“下载”按钮快速下载音乐盒</a:t>
            </a:r>
            <a:r>
              <a:rPr lang="en-US" altLang="zh-CN" sz="1600"/>
              <a:t>;</a:t>
            </a:r>
            <a:endParaRPr lang="zh-CN" altLang="en-US" sz="1600"/>
          </a:p>
          <a:p>
            <a:pPr>
              <a:spcBef>
                <a:spcPct val="50000"/>
              </a:spcBef>
            </a:pPr>
            <a:r>
              <a:rPr lang="en-US" altLang="zh-CN" sz="1600"/>
              <a:t>4.</a:t>
            </a:r>
            <a:r>
              <a:rPr lang="zh-CN" altLang="en-US" sz="1600"/>
              <a:t>可以评论这首音乐盒，点赞或者点踩</a:t>
            </a:r>
            <a:r>
              <a:rPr lang="en-US" altLang="zh-CN" sz="1600"/>
              <a:t>;</a:t>
            </a:r>
            <a:endParaRPr lang="zh-CN" altLang="en-US" sz="1600"/>
          </a:p>
          <a:p>
            <a:pPr>
              <a:spcBef>
                <a:spcPct val="50000"/>
              </a:spcBef>
            </a:pPr>
            <a:r>
              <a:rPr lang="zh-CN" altLang="en-US" sz="1600" b="1"/>
              <a:t>二</a:t>
            </a:r>
            <a:r>
              <a:rPr lang="en-US" altLang="zh-CN" sz="1600" b="1"/>
              <a:t>.</a:t>
            </a:r>
            <a:r>
              <a:rPr lang="zh-CN" altLang="en-US" sz="1600" b="1"/>
              <a:t>被叫用户体验</a:t>
            </a:r>
          </a:p>
          <a:p>
            <a:pPr>
              <a:spcBef>
                <a:spcPct val="50000"/>
              </a:spcBef>
            </a:pPr>
            <a:r>
              <a:rPr lang="en-US" altLang="zh-CN" sz="1600"/>
              <a:t>1.</a:t>
            </a:r>
            <a:r>
              <a:rPr lang="zh-CN" altLang="en-US" sz="1600"/>
              <a:t>通话过程中可以实时看到主叫用户对自己音乐盒评价，增加被叫用户彩铃感知，提高换彩铃冲动</a:t>
            </a:r>
            <a:r>
              <a:rPr lang="en-US" altLang="zh-CN" sz="1600"/>
              <a:t>;</a:t>
            </a:r>
          </a:p>
          <a:p>
            <a:pPr>
              <a:spcBef>
                <a:spcPct val="50000"/>
              </a:spcBef>
            </a:pPr>
            <a:r>
              <a:rPr lang="en-US" altLang="zh-CN" sz="1600"/>
              <a:t>2.</a:t>
            </a:r>
            <a:r>
              <a:rPr lang="zh-CN" altLang="en-US" sz="1600"/>
              <a:t>富媒体平台定期给用户发送评价汇总信息</a:t>
            </a:r>
            <a:r>
              <a:rPr lang="en-US" altLang="zh-CN" sz="1600"/>
              <a:t>,</a:t>
            </a:r>
            <a:r>
              <a:rPr lang="zh-CN" altLang="en-US" sz="1600"/>
              <a:t>如短信“尊敬的用户，本月有</a:t>
            </a:r>
            <a:r>
              <a:rPr lang="en-US" altLang="zh-CN" sz="1600"/>
              <a:t>100</a:t>
            </a:r>
            <a:r>
              <a:rPr lang="zh-CN" altLang="en-US" sz="1600"/>
              <a:t>个朋友对你彩铃</a:t>
            </a:r>
            <a:r>
              <a:rPr lang="en-US" altLang="zh-CN" sz="1600"/>
              <a:t>&lt;&lt;</a:t>
            </a:r>
            <a:r>
              <a:rPr lang="zh-CN" altLang="en-US" sz="1600"/>
              <a:t>最美和声</a:t>
            </a:r>
            <a:r>
              <a:rPr lang="en-US" altLang="zh-CN" sz="1600"/>
              <a:t>&gt;&gt;</a:t>
            </a:r>
            <a:r>
              <a:rPr lang="zh-CN" altLang="en-US" sz="1600"/>
              <a:t>点赞了，继续努力！”</a:t>
            </a:r>
          </a:p>
        </p:txBody>
      </p:sp>
      <p:sp>
        <p:nvSpPr>
          <p:cNvPr id="23562" name="Text Box 11"/>
          <p:cNvSpPr txBox="1">
            <a:spLocks noChangeArrowheads="1"/>
          </p:cNvSpPr>
          <p:nvPr/>
        </p:nvSpPr>
        <p:spPr bwMode="auto">
          <a:xfrm>
            <a:off x="9280525" y="1754188"/>
            <a:ext cx="2484438" cy="274637"/>
          </a:xfrm>
          <a:prstGeom prst="rect">
            <a:avLst/>
          </a:prstGeom>
          <a:noFill/>
          <a:ln w="9525">
            <a:noFill/>
            <a:miter lim="800000"/>
            <a:headEnd/>
            <a:tailEnd/>
          </a:ln>
        </p:spPr>
        <p:txBody>
          <a:bodyPr>
            <a:spAutoFit/>
          </a:bodyPr>
          <a:lstStyle/>
          <a:p>
            <a:pPr>
              <a:spcBef>
                <a:spcPct val="50000"/>
              </a:spcBef>
            </a:pPr>
            <a:r>
              <a:rPr lang="zh-CN" altLang="en-US" sz="1200" b="1"/>
              <a:t>被叫设置</a:t>
            </a:r>
            <a:r>
              <a:rPr lang="en-US" altLang="zh-CN" sz="1200" b="1"/>
              <a:t>&lt;&lt;</a:t>
            </a:r>
            <a:r>
              <a:rPr lang="zh-CN" altLang="en-US" sz="1200" b="1"/>
              <a:t>最美和声</a:t>
            </a:r>
            <a:r>
              <a:rPr lang="en-US" altLang="zh-CN" sz="1200" b="1"/>
              <a:t>&gt;&gt;</a:t>
            </a:r>
            <a:r>
              <a:rPr lang="zh-CN" altLang="en-US" sz="1200" b="1"/>
              <a:t>音乐盒</a:t>
            </a:r>
          </a:p>
        </p:txBody>
      </p:sp>
      <p:sp>
        <p:nvSpPr>
          <p:cNvPr id="23563" name="Text Box 12"/>
          <p:cNvSpPr txBox="1">
            <a:spLocks noChangeArrowheads="1"/>
          </p:cNvSpPr>
          <p:nvPr/>
        </p:nvSpPr>
        <p:spPr bwMode="auto">
          <a:xfrm>
            <a:off x="6029325" y="1789113"/>
            <a:ext cx="2484438" cy="274637"/>
          </a:xfrm>
          <a:prstGeom prst="rect">
            <a:avLst/>
          </a:prstGeom>
          <a:noFill/>
          <a:ln w="9525">
            <a:noFill/>
            <a:miter lim="800000"/>
            <a:headEnd/>
            <a:tailEnd/>
          </a:ln>
        </p:spPr>
        <p:txBody>
          <a:bodyPr>
            <a:spAutoFit/>
          </a:bodyPr>
          <a:lstStyle/>
          <a:p>
            <a:pPr>
              <a:spcBef>
                <a:spcPct val="50000"/>
              </a:spcBef>
            </a:pPr>
            <a:r>
              <a:rPr lang="zh-CN" altLang="en-US" sz="1200" b="1"/>
              <a:t>拨打被叫用户</a:t>
            </a:r>
          </a:p>
        </p:txBody>
      </p:sp>
      <p:pic>
        <p:nvPicPr>
          <p:cNvPr id="23564" name="Picture 14"/>
          <p:cNvPicPr>
            <a:picLocks noChangeAspect="1" noChangeArrowheads="1"/>
          </p:cNvPicPr>
          <p:nvPr/>
        </p:nvPicPr>
        <p:blipFill>
          <a:blip r:embed="rId4"/>
          <a:srcRect/>
          <a:stretch>
            <a:fillRect/>
          </a:stretch>
        </p:blipFill>
        <p:spPr bwMode="auto">
          <a:xfrm>
            <a:off x="5649913" y="2276475"/>
            <a:ext cx="1900237" cy="3349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2"/>
          <p:cNvSpPr>
            <a:spLocks noGrp="1"/>
          </p:cNvSpPr>
          <p:nvPr>
            <p:ph type="title" idx="4294967295"/>
          </p:nvPr>
        </p:nvSpPr>
        <p:spPr/>
        <p:txBody>
          <a:bodyPr/>
          <a:lstStyle/>
          <a:p>
            <a:pPr eaLnBrk="1" hangingPunct="1"/>
            <a:r>
              <a:rPr lang="en-US" altLang="zh-CN" smtClean="0"/>
              <a:t>3.1</a:t>
            </a:r>
            <a:r>
              <a:rPr lang="zh-CN" altLang="en-US" smtClean="0"/>
              <a:t>、实现场景</a:t>
            </a:r>
            <a:r>
              <a:rPr lang="en-US" altLang="zh-CN" smtClean="0"/>
              <a:t>4- </a:t>
            </a:r>
            <a:r>
              <a:rPr lang="en-US" altLang="zh-CN" sz="2400" smtClean="0"/>
              <a:t>“</a:t>
            </a:r>
            <a:r>
              <a:rPr lang="zh-CN" altLang="en-US" sz="2800" smtClean="0"/>
              <a:t>品牌冠名广告</a:t>
            </a:r>
            <a:r>
              <a:rPr lang="en-US" altLang="zh-CN" sz="2400" smtClean="0"/>
              <a:t>”</a:t>
            </a:r>
            <a:r>
              <a:rPr lang="zh-CN" altLang="en-US" sz="2400" smtClean="0"/>
              <a:t>互动</a:t>
            </a:r>
          </a:p>
        </p:txBody>
      </p:sp>
      <p:pic>
        <p:nvPicPr>
          <p:cNvPr id="24578" name="Picture 3"/>
          <p:cNvPicPr>
            <a:picLocks noChangeAspect="1" noChangeArrowheads="1"/>
          </p:cNvPicPr>
          <p:nvPr/>
        </p:nvPicPr>
        <p:blipFill>
          <a:blip r:embed="rId2"/>
          <a:srcRect/>
          <a:stretch>
            <a:fillRect/>
          </a:stretch>
        </p:blipFill>
        <p:spPr bwMode="auto">
          <a:xfrm>
            <a:off x="5614988" y="2074863"/>
            <a:ext cx="1966912" cy="3859212"/>
          </a:xfrm>
          <a:prstGeom prst="rect">
            <a:avLst/>
          </a:prstGeom>
          <a:noFill/>
          <a:ln w="9525">
            <a:noFill/>
            <a:miter lim="800000"/>
            <a:headEnd/>
            <a:tailEnd/>
          </a:ln>
        </p:spPr>
      </p:pic>
      <p:pic>
        <p:nvPicPr>
          <p:cNvPr id="24579" name="Picture 4"/>
          <p:cNvPicPr>
            <a:picLocks noChangeAspect="1" noChangeArrowheads="1"/>
          </p:cNvPicPr>
          <p:nvPr/>
        </p:nvPicPr>
        <p:blipFill>
          <a:blip r:embed="rId2"/>
          <a:srcRect/>
          <a:stretch>
            <a:fillRect/>
          </a:stretch>
        </p:blipFill>
        <p:spPr bwMode="auto">
          <a:xfrm>
            <a:off x="9413875" y="2087563"/>
            <a:ext cx="1966913" cy="3859212"/>
          </a:xfrm>
          <a:prstGeom prst="rect">
            <a:avLst/>
          </a:prstGeom>
          <a:noFill/>
          <a:ln w="9525">
            <a:noFill/>
            <a:miter lim="800000"/>
            <a:headEnd/>
            <a:tailEnd/>
          </a:ln>
        </p:spPr>
      </p:pic>
      <p:sp>
        <p:nvSpPr>
          <p:cNvPr id="24580" name="Text Box 5"/>
          <p:cNvSpPr txBox="1">
            <a:spLocks noChangeArrowheads="1"/>
          </p:cNvSpPr>
          <p:nvPr/>
        </p:nvSpPr>
        <p:spPr bwMode="auto">
          <a:xfrm>
            <a:off x="6016625" y="6186488"/>
            <a:ext cx="1208088" cy="366712"/>
          </a:xfrm>
          <a:prstGeom prst="rect">
            <a:avLst/>
          </a:prstGeom>
          <a:noFill/>
          <a:ln w="9525">
            <a:noFill/>
            <a:miter lim="800000"/>
            <a:headEnd/>
            <a:tailEnd/>
          </a:ln>
        </p:spPr>
        <p:txBody>
          <a:bodyPr>
            <a:spAutoFit/>
          </a:bodyPr>
          <a:lstStyle/>
          <a:p>
            <a:pPr>
              <a:spcBef>
                <a:spcPct val="50000"/>
              </a:spcBef>
            </a:pPr>
            <a:r>
              <a:rPr lang="zh-CN" altLang="en-US"/>
              <a:t>主叫手机</a:t>
            </a:r>
          </a:p>
        </p:txBody>
      </p:sp>
      <p:sp>
        <p:nvSpPr>
          <p:cNvPr id="24581" name="Text Box 6"/>
          <p:cNvSpPr txBox="1">
            <a:spLocks noChangeArrowheads="1"/>
          </p:cNvSpPr>
          <p:nvPr/>
        </p:nvSpPr>
        <p:spPr bwMode="auto">
          <a:xfrm>
            <a:off x="9844088" y="6149975"/>
            <a:ext cx="1208087" cy="366713"/>
          </a:xfrm>
          <a:prstGeom prst="rect">
            <a:avLst/>
          </a:prstGeom>
          <a:noFill/>
          <a:ln w="9525">
            <a:noFill/>
            <a:miter lim="800000"/>
            <a:headEnd/>
            <a:tailEnd/>
          </a:ln>
        </p:spPr>
        <p:txBody>
          <a:bodyPr>
            <a:spAutoFit/>
          </a:bodyPr>
          <a:lstStyle/>
          <a:p>
            <a:pPr>
              <a:spcBef>
                <a:spcPct val="50000"/>
              </a:spcBef>
            </a:pPr>
            <a:r>
              <a:rPr lang="zh-CN" altLang="en-US"/>
              <a:t>被叫手机</a:t>
            </a:r>
          </a:p>
        </p:txBody>
      </p:sp>
      <p:pic>
        <p:nvPicPr>
          <p:cNvPr id="24582" name="Picture 7"/>
          <p:cNvPicPr>
            <a:picLocks noChangeAspect="1" noChangeArrowheads="1"/>
          </p:cNvPicPr>
          <p:nvPr/>
        </p:nvPicPr>
        <p:blipFill>
          <a:blip r:embed="rId3"/>
          <a:srcRect/>
          <a:stretch>
            <a:fillRect/>
          </a:stretch>
        </p:blipFill>
        <p:spPr bwMode="auto">
          <a:xfrm>
            <a:off x="5643563" y="2290763"/>
            <a:ext cx="1881187" cy="3313112"/>
          </a:xfrm>
          <a:prstGeom prst="rect">
            <a:avLst/>
          </a:prstGeom>
          <a:noFill/>
          <a:ln w="9525">
            <a:noFill/>
            <a:miter lim="800000"/>
            <a:headEnd/>
            <a:tailEnd/>
          </a:ln>
        </p:spPr>
      </p:pic>
      <p:sp>
        <p:nvSpPr>
          <p:cNvPr id="24583" name="AutoShape 8"/>
          <p:cNvSpPr>
            <a:spLocks noChangeArrowheads="1"/>
          </p:cNvSpPr>
          <p:nvPr/>
        </p:nvSpPr>
        <p:spPr bwMode="auto">
          <a:xfrm>
            <a:off x="7680325" y="3409950"/>
            <a:ext cx="1631950" cy="1079500"/>
          </a:xfrm>
          <a:prstGeom prst="leftRightArrow">
            <a:avLst>
              <a:gd name="adj1" fmla="val 50000"/>
              <a:gd name="adj2" fmla="val 30235"/>
            </a:avLst>
          </a:prstGeom>
          <a:solidFill>
            <a:schemeClr val="accent1"/>
          </a:solidFill>
          <a:ln w="9525">
            <a:solidFill>
              <a:schemeClr val="tx1"/>
            </a:solidFill>
            <a:miter lim="800000"/>
            <a:headEnd/>
            <a:tailEnd/>
          </a:ln>
        </p:spPr>
        <p:txBody>
          <a:bodyPr wrap="none" anchor="ctr"/>
          <a:lstStyle/>
          <a:p>
            <a:pPr algn="ctr"/>
            <a:r>
              <a:rPr lang="zh-CN" altLang="en-US"/>
              <a:t>通话前</a:t>
            </a:r>
            <a:r>
              <a:rPr lang="en-US" altLang="zh-CN"/>
              <a:t>15</a:t>
            </a:r>
            <a:r>
              <a:rPr lang="zh-CN" altLang="en-US"/>
              <a:t>秒</a:t>
            </a:r>
          </a:p>
        </p:txBody>
      </p:sp>
      <p:sp>
        <p:nvSpPr>
          <p:cNvPr id="24584" name="Text Box 9"/>
          <p:cNvSpPr txBox="1">
            <a:spLocks noChangeArrowheads="1"/>
          </p:cNvSpPr>
          <p:nvPr/>
        </p:nvSpPr>
        <p:spPr bwMode="auto">
          <a:xfrm>
            <a:off x="9572625" y="3609975"/>
            <a:ext cx="1609725" cy="701675"/>
          </a:xfrm>
          <a:prstGeom prst="rect">
            <a:avLst/>
          </a:prstGeom>
          <a:noFill/>
          <a:ln w="9525">
            <a:noFill/>
            <a:miter lim="800000"/>
            <a:headEnd/>
            <a:tailEnd/>
          </a:ln>
        </p:spPr>
        <p:txBody>
          <a:bodyPr>
            <a:spAutoFit/>
          </a:bodyPr>
          <a:lstStyle/>
          <a:p>
            <a:pPr>
              <a:spcBef>
                <a:spcPct val="50000"/>
              </a:spcBef>
            </a:pPr>
            <a:r>
              <a:rPr lang="zh-CN" altLang="en-US" sz="1200" b="1">
                <a:solidFill>
                  <a:schemeClr val="bg1"/>
                </a:solidFill>
              </a:rPr>
              <a:t>你的朋友刚刚</a:t>
            </a:r>
            <a:r>
              <a:rPr lang="zh-CN" altLang="en-US" sz="1600" b="1">
                <a:solidFill>
                  <a:schemeClr val="bg1"/>
                </a:solidFill>
              </a:rPr>
              <a:t>赞</a:t>
            </a:r>
            <a:r>
              <a:rPr lang="zh-CN" altLang="en-US" sz="1200" b="1">
                <a:solidFill>
                  <a:schemeClr val="bg1"/>
                </a:solidFill>
              </a:rPr>
              <a:t>了一下你彩铃，继续加油！</a:t>
            </a:r>
          </a:p>
        </p:txBody>
      </p:sp>
      <p:sp>
        <p:nvSpPr>
          <p:cNvPr id="24585" name="Text Box 10"/>
          <p:cNvSpPr txBox="1">
            <a:spLocks noChangeArrowheads="1"/>
          </p:cNvSpPr>
          <p:nvPr/>
        </p:nvSpPr>
        <p:spPr bwMode="auto">
          <a:xfrm>
            <a:off x="695325" y="2190750"/>
            <a:ext cx="4429125" cy="3514725"/>
          </a:xfrm>
          <a:prstGeom prst="rect">
            <a:avLst/>
          </a:prstGeom>
          <a:noFill/>
          <a:ln w="9525">
            <a:noFill/>
            <a:miter lim="800000"/>
            <a:headEnd/>
            <a:tailEnd/>
          </a:ln>
        </p:spPr>
        <p:txBody>
          <a:bodyPr>
            <a:spAutoFit/>
          </a:bodyPr>
          <a:lstStyle/>
          <a:p>
            <a:pPr>
              <a:spcBef>
                <a:spcPct val="50000"/>
              </a:spcBef>
            </a:pPr>
            <a:r>
              <a:rPr lang="zh-CN" altLang="en-US" sz="1600" b="1"/>
              <a:t>品牌冠名广告体验</a:t>
            </a:r>
          </a:p>
          <a:p>
            <a:pPr>
              <a:spcBef>
                <a:spcPct val="50000"/>
              </a:spcBef>
            </a:pPr>
            <a:r>
              <a:rPr lang="zh-CN" altLang="en-US" sz="1600" b="1"/>
              <a:t>一</a:t>
            </a:r>
            <a:r>
              <a:rPr lang="en-US" altLang="zh-CN" sz="1600" b="1"/>
              <a:t>.</a:t>
            </a:r>
            <a:r>
              <a:rPr lang="zh-CN" altLang="en-US" sz="1600" b="1"/>
              <a:t>主叫用户体验</a:t>
            </a:r>
          </a:p>
          <a:p>
            <a:pPr>
              <a:spcBef>
                <a:spcPct val="50000"/>
              </a:spcBef>
            </a:pPr>
            <a:r>
              <a:rPr lang="en-US" altLang="zh-CN" sz="1600"/>
              <a:t>1.</a:t>
            </a:r>
            <a:r>
              <a:rPr lang="zh-CN" altLang="en-US" sz="1600"/>
              <a:t>听到</a:t>
            </a:r>
            <a:r>
              <a:rPr lang="en-US" altLang="zh-CN" sz="1600"/>
              <a:t>&lt;&lt;K</a:t>
            </a:r>
            <a:r>
              <a:rPr lang="zh-CN" altLang="en-US" sz="1600"/>
              <a:t>歌之王</a:t>
            </a:r>
            <a:r>
              <a:rPr lang="en-US" altLang="zh-CN" sz="1600"/>
              <a:t>&gt;&gt;</a:t>
            </a:r>
            <a:r>
              <a:rPr lang="zh-CN" altLang="en-US" sz="1600"/>
              <a:t>彩铃声音</a:t>
            </a:r>
            <a:r>
              <a:rPr lang="en-US" altLang="zh-CN" sz="1600"/>
              <a:t>;</a:t>
            </a:r>
          </a:p>
          <a:p>
            <a:pPr>
              <a:spcBef>
                <a:spcPct val="50000"/>
              </a:spcBef>
            </a:pPr>
            <a:r>
              <a:rPr lang="en-US" altLang="zh-CN" sz="1600"/>
              <a:t>2.</a:t>
            </a:r>
            <a:r>
              <a:rPr lang="zh-CN" altLang="en-US" sz="1600"/>
              <a:t>看到</a:t>
            </a:r>
            <a:r>
              <a:rPr lang="en-US" altLang="zh-CN" sz="1600"/>
              <a:t>&lt;&lt;K</a:t>
            </a:r>
            <a:r>
              <a:rPr lang="zh-CN" altLang="en-US" sz="1600"/>
              <a:t>歌之王</a:t>
            </a:r>
            <a:r>
              <a:rPr lang="en-US" altLang="zh-CN" sz="1600"/>
              <a:t>&gt;&gt;</a:t>
            </a:r>
            <a:r>
              <a:rPr lang="zh-CN" altLang="en-US" sz="1600"/>
              <a:t>推广图片</a:t>
            </a:r>
            <a:r>
              <a:rPr lang="en-US" altLang="zh-CN" sz="1600"/>
              <a:t>;</a:t>
            </a:r>
            <a:endParaRPr lang="zh-CN" altLang="en-US" sz="1600"/>
          </a:p>
          <a:p>
            <a:pPr>
              <a:spcBef>
                <a:spcPct val="50000"/>
              </a:spcBef>
            </a:pPr>
            <a:r>
              <a:rPr lang="en-US" altLang="zh-CN" sz="1600"/>
              <a:t>3.</a:t>
            </a:r>
            <a:r>
              <a:rPr lang="zh-CN" altLang="en-US" sz="1600"/>
              <a:t>可以触摸“下载”按钮快速下载彩铃</a:t>
            </a:r>
            <a:r>
              <a:rPr lang="en-US" altLang="zh-CN" sz="1600"/>
              <a:t>;</a:t>
            </a:r>
            <a:endParaRPr lang="zh-CN" altLang="en-US" sz="1600"/>
          </a:p>
          <a:p>
            <a:pPr>
              <a:spcBef>
                <a:spcPct val="50000"/>
              </a:spcBef>
            </a:pPr>
            <a:r>
              <a:rPr lang="en-US" altLang="zh-CN" sz="1600"/>
              <a:t>4.</a:t>
            </a:r>
            <a:r>
              <a:rPr lang="zh-CN" altLang="en-US" sz="1600"/>
              <a:t>可以评论这首彩铃，点赞或者点踩</a:t>
            </a:r>
            <a:r>
              <a:rPr lang="en-US" altLang="zh-CN" sz="1600"/>
              <a:t>;</a:t>
            </a:r>
          </a:p>
          <a:p>
            <a:pPr>
              <a:spcBef>
                <a:spcPct val="50000"/>
              </a:spcBef>
            </a:pPr>
            <a:r>
              <a:rPr lang="en-US" altLang="zh-CN" sz="1600"/>
              <a:t>5.</a:t>
            </a:r>
            <a:r>
              <a:rPr lang="zh-CN" altLang="en-US" sz="1600" b="1"/>
              <a:t>主叫用户可以看到广告，可以点击广告链接，可以点击“购买”按钮！</a:t>
            </a:r>
          </a:p>
          <a:p>
            <a:pPr>
              <a:spcBef>
                <a:spcPct val="50000"/>
              </a:spcBef>
            </a:pPr>
            <a:r>
              <a:rPr lang="zh-CN" altLang="en-US" sz="1600" b="1"/>
              <a:t>二</a:t>
            </a:r>
            <a:r>
              <a:rPr lang="en-US" altLang="zh-CN" sz="1600" b="1"/>
              <a:t>.</a:t>
            </a:r>
            <a:r>
              <a:rPr lang="zh-CN" altLang="en-US" sz="1600" b="1"/>
              <a:t>被叫用户体验</a:t>
            </a:r>
          </a:p>
          <a:p>
            <a:pPr>
              <a:spcBef>
                <a:spcPct val="50000"/>
              </a:spcBef>
            </a:pPr>
            <a:r>
              <a:rPr lang="zh-CN" altLang="en-US" sz="1600"/>
              <a:t>同彩铃富媒体推广</a:t>
            </a:r>
          </a:p>
        </p:txBody>
      </p:sp>
      <p:sp>
        <p:nvSpPr>
          <p:cNvPr id="24586" name="Text Box 11"/>
          <p:cNvSpPr txBox="1">
            <a:spLocks noChangeArrowheads="1"/>
          </p:cNvSpPr>
          <p:nvPr/>
        </p:nvSpPr>
        <p:spPr bwMode="auto">
          <a:xfrm>
            <a:off x="9451975" y="1754188"/>
            <a:ext cx="2484438" cy="274637"/>
          </a:xfrm>
          <a:prstGeom prst="rect">
            <a:avLst/>
          </a:prstGeom>
          <a:noFill/>
          <a:ln w="9525">
            <a:noFill/>
            <a:miter lim="800000"/>
            <a:headEnd/>
            <a:tailEnd/>
          </a:ln>
        </p:spPr>
        <p:txBody>
          <a:bodyPr>
            <a:spAutoFit/>
          </a:bodyPr>
          <a:lstStyle/>
          <a:p>
            <a:pPr>
              <a:spcBef>
                <a:spcPct val="50000"/>
              </a:spcBef>
            </a:pPr>
            <a:r>
              <a:rPr lang="zh-CN" altLang="en-US" sz="1200" b="1"/>
              <a:t>被叫设置</a:t>
            </a:r>
            <a:r>
              <a:rPr lang="en-US" altLang="zh-CN" sz="1200" b="1"/>
              <a:t>&lt;&lt;K</a:t>
            </a:r>
            <a:r>
              <a:rPr lang="zh-CN" altLang="en-US" sz="1200" b="1"/>
              <a:t>歌之王</a:t>
            </a:r>
            <a:r>
              <a:rPr lang="en-US" altLang="zh-CN" sz="1200" b="1"/>
              <a:t>&gt;&gt;</a:t>
            </a:r>
            <a:r>
              <a:rPr lang="zh-CN" altLang="en-US" sz="1200" b="1"/>
              <a:t>彩铃</a:t>
            </a:r>
          </a:p>
        </p:txBody>
      </p:sp>
      <p:sp>
        <p:nvSpPr>
          <p:cNvPr id="24587" name="Text Box 12"/>
          <p:cNvSpPr txBox="1">
            <a:spLocks noChangeArrowheads="1"/>
          </p:cNvSpPr>
          <p:nvPr/>
        </p:nvSpPr>
        <p:spPr bwMode="auto">
          <a:xfrm>
            <a:off x="6029325" y="1789113"/>
            <a:ext cx="2484438" cy="274637"/>
          </a:xfrm>
          <a:prstGeom prst="rect">
            <a:avLst/>
          </a:prstGeom>
          <a:noFill/>
          <a:ln w="9525">
            <a:noFill/>
            <a:miter lim="800000"/>
            <a:headEnd/>
            <a:tailEnd/>
          </a:ln>
        </p:spPr>
        <p:txBody>
          <a:bodyPr>
            <a:spAutoFit/>
          </a:bodyPr>
          <a:lstStyle/>
          <a:p>
            <a:pPr>
              <a:spcBef>
                <a:spcPct val="50000"/>
              </a:spcBef>
            </a:pPr>
            <a:r>
              <a:rPr lang="zh-CN" altLang="en-US" sz="1200" b="1"/>
              <a:t>拨打被叫用户</a:t>
            </a:r>
          </a:p>
        </p:txBody>
      </p:sp>
      <p:pic>
        <p:nvPicPr>
          <p:cNvPr id="24588" name="Picture 14"/>
          <p:cNvPicPr>
            <a:picLocks noChangeAspect="1" noChangeArrowheads="1"/>
          </p:cNvPicPr>
          <p:nvPr/>
        </p:nvPicPr>
        <p:blipFill>
          <a:blip r:embed="rId4"/>
          <a:srcRect/>
          <a:stretch>
            <a:fillRect/>
          </a:stretch>
        </p:blipFill>
        <p:spPr bwMode="auto">
          <a:xfrm>
            <a:off x="5649913" y="2293938"/>
            <a:ext cx="1893887" cy="3367087"/>
          </a:xfrm>
          <a:prstGeom prst="rect">
            <a:avLst/>
          </a:prstGeom>
          <a:noFill/>
          <a:ln w="9525">
            <a:noFill/>
            <a:miter lim="800000"/>
            <a:headEnd/>
            <a:tailEnd/>
          </a:ln>
        </p:spPr>
      </p:pic>
      <p:sp>
        <p:nvSpPr>
          <p:cNvPr id="37903" name="Text Box 15"/>
          <p:cNvSpPr txBox="1">
            <a:spLocks noChangeArrowheads="1"/>
          </p:cNvSpPr>
          <p:nvPr/>
        </p:nvSpPr>
        <p:spPr bwMode="auto">
          <a:xfrm>
            <a:off x="7115175" y="4322763"/>
            <a:ext cx="781050" cy="228600"/>
          </a:xfrm>
          <a:prstGeom prst="rect">
            <a:avLst/>
          </a:prstGeom>
          <a:noFill/>
          <a:ln w="9525">
            <a:noFill/>
            <a:miter lim="800000"/>
            <a:headEnd/>
            <a:tailEnd/>
          </a:ln>
          <a:effectLst/>
        </p:spPr>
        <p:txBody>
          <a:bodyPr>
            <a:spAutoFit/>
          </a:bodyPr>
          <a:lstStyle/>
          <a:p>
            <a:pPr>
              <a:spcBef>
                <a:spcPct val="50000"/>
              </a:spcBef>
              <a:defRPr/>
            </a:pPr>
            <a:r>
              <a:rPr lang="zh-CN" altLang="en-US" sz="900" b="1" i="1" u="sng">
                <a:solidFill>
                  <a:schemeClr val="bg1"/>
                </a:solidFill>
                <a:effectLst>
                  <a:outerShdw blurRad="38100" dist="38100" dir="2700000" algn="tl">
                    <a:srgbClr val="000000"/>
                  </a:outerShdw>
                </a:effectLst>
              </a:rPr>
              <a:t>购买</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2"/>
          <p:cNvSpPr>
            <a:spLocks noGrp="1"/>
          </p:cNvSpPr>
          <p:nvPr>
            <p:ph type="title" idx="4294967295"/>
          </p:nvPr>
        </p:nvSpPr>
        <p:spPr/>
        <p:txBody>
          <a:bodyPr/>
          <a:lstStyle/>
          <a:p>
            <a:pPr eaLnBrk="1" hangingPunct="1"/>
            <a:r>
              <a:rPr lang="en-US" altLang="zh-CN" sz="4800" smtClean="0"/>
              <a:t>3.1</a:t>
            </a:r>
            <a:r>
              <a:rPr lang="zh-CN" altLang="en-US" sz="4800" smtClean="0"/>
              <a:t>、实现场景</a:t>
            </a:r>
            <a:r>
              <a:rPr lang="en-US" altLang="zh-CN" sz="4800" smtClean="0"/>
              <a:t>5- </a:t>
            </a:r>
            <a:r>
              <a:rPr lang="en-US" altLang="zh-CN" sz="2800" smtClean="0"/>
              <a:t>“</a:t>
            </a:r>
            <a:r>
              <a:rPr lang="zh-CN" altLang="en-US" sz="2800" smtClean="0"/>
              <a:t>好友众筹秀</a:t>
            </a:r>
            <a:r>
              <a:rPr lang="en-US" altLang="zh-CN" sz="2800" smtClean="0"/>
              <a:t>”</a:t>
            </a:r>
            <a:r>
              <a:rPr lang="zh-CN" altLang="en-US" sz="2800" smtClean="0"/>
              <a:t>互动</a:t>
            </a:r>
          </a:p>
        </p:txBody>
      </p:sp>
      <p:pic>
        <p:nvPicPr>
          <p:cNvPr id="39939" name="Picture 3"/>
          <p:cNvPicPr>
            <a:picLocks noChangeAspect="1" noChangeArrowheads="1"/>
          </p:cNvPicPr>
          <p:nvPr/>
        </p:nvPicPr>
        <p:blipFill>
          <a:blip r:embed="rId2"/>
          <a:srcRect/>
          <a:stretch>
            <a:fillRect/>
          </a:stretch>
        </p:blipFill>
        <p:spPr bwMode="auto">
          <a:xfrm>
            <a:off x="5614988" y="2074863"/>
            <a:ext cx="1966912" cy="3859212"/>
          </a:xfrm>
          <a:prstGeom prst="rect">
            <a:avLst/>
          </a:prstGeom>
          <a:noFill/>
          <a:ln w="9525">
            <a:noFill/>
            <a:miter lim="800000"/>
            <a:headEnd/>
            <a:tailEnd/>
          </a:ln>
        </p:spPr>
      </p:pic>
      <p:pic>
        <p:nvPicPr>
          <p:cNvPr id="39940" name="Picture 4"/>
          <p:cNvPicPr>
            <a:picLocks noChangeAspect="1" noChangeArrowheads="1"/>
          </p:cNvPicPr>
          <p:nvPr/>
        </p:nvPicPr>
        <p:blipFill>
          <a:blip r:embed="rId2"/>
          <a:srcRect/>
          <a:stretch>
            <a:fillRect/>
          </a:stretch>
        </p:blipFill>
        <p:spPr bwMode="auto">
          <a:xfrm>
            <a:off x="9413875" y="2087563"/>
            <a:ext cx="1966913" cy="3859212"/>
          </a:xfrm>
          <a:prstGeom prst="rect">
            <a:avLst/>
          </a:prstGeom>
          <a:noFill/>
          <a:ln w="9525">
            <a:noFill/>
            <a:miter lim="800000"/>
            <a:headEnd/>
            <a:tailEnd/>
          </a:ln>
        </p:spPr>
      </p:pic>
      <p:sp>
        <p:nvSpPr>
          <p:cNvPr id="39941" name="Text Box 5"/>
          <p:cNvSpPr txBox="1">
            <a:spLocks noChangeArrowheads="1"/>
          </p:cNvSpPr>
          <p:nvPr/>
        </p:nvSpPr>
        <p:spPr bwMode="auto">
          <a:xfrm>
            <a:off x="6016625" y="6186488"/>
            <a:ext cx="1208088" cy="366712"/>
          </a:xfrm>
          <a:prstGeom prst="rect">
            <a:avLst/>
          </a:prstGeom>
          <a:noFill/>
          <a:ln w="9525">
            <a:noFill/>
            <a:miter lim="800000"/>
            <a:headEnd/>
            <a:tailEnd/>
          </a:ln>
        </p:spPr>
        <p:txBody>
          <a:bodyPr>
            <a:spAutoFit/>
          </a:bodyPr>
          <a:lstStyle/>
          <a:p>
            <a:pPr>
              <a:spcBef>
                <a:spcPct val="50000"/>
              </a:spcBef>
            </a:pPr>
            <a:r>
              <a:rPr lang="zh-CN" altLang="en-US"/>
              <a:t>主叫手机</a:t>
            </a:r>
          </a:p>
        </p:txBody>
      </p:sp>
      <p:sp>
        <p:nvSpPr>
          <p:cNvPr id="39942" name="Text Box 6"/>
          <p:cNvSpPr txBox="1">
            <a:spLocks noChangeArrowheads="1"/>
          </p:cNvSpPr>
          <p:nvPr/>
        </p:nvSpPr>
        <p:spPr bwMode="auto">
          <a:xfrm>
            <a:off x="9844088" y="6149975"/>
            <a:ext cx="1208087" cy="366713"/>
          </a:xfrm>
          <a:prstGeom prst="rect">
            <a:avLst/>
          </a:prstGeom>
          <a:noFill/>
          <a:ln w="9525">
            <a:noFill/>
            <a:miter lim="800000"/>
            <a:headEnd/>
            <a:tailEnd/>
          </a:ln>
        </p:spPr>
        <p:txBody>
          <a:bodyPr>
            <a:spAutoFit/>
          </a:bodyPr>
          <a:lstStyle/>
          <a:p>
            <a:pPr>
              <a:spcBef>
                <a:spcPct val="50000"/>
              </a:spcBef>
            </a:pPr>
            <a:r>
              <a:rPr lang="zh-CN" altLang="en-US"/>
              <a:t>被叫手机</a:t>
            </a:r>
          </a:p>
        </p:txBody>
      </p:sp>
      <p:pic>
        <p:nvPicPr>
          <p:cNvPr id="39943" name="Picture 7"/>
          <p:cNvPicPr>
            <a:picLocks noChangeAspect="1" noChangeArrowheads="1"/>
          </p:cNvPicPr>
          <p:nvPr/>
        </p:nvPicPr>
        <p:blipFill>
          <a:blip r:embed="rId3"/>
          <a:srcRect/>
          <a:stretch>
            <a:fillRect/>
          </a:stretch>
        </p:blipFill>
        <p:spPr bwMode="auto">
          <a:xfrm>
            <a:off x="5643563" y="2290763"/>
            <a:ext cx="1881187" cy="3313112"/>
          </a:xfrm>
          <a:prstGeom prst="rect">
            <a:avLst/>
          </a:prstGeom>
          <a:noFill/>
          <a:ln w="9525">
            <a:noFill/>
            <a:miter lim="800000"/>
            <a:headEnd/>
            <a:tailEnd/>
          </a:ln>
        </p:spPr>
      </p:pic>
      <p:sp>
        <p:nvSpPr>
          <p:cNvPr id="39944" name="AutoShape 8"/>
          <p:cNvSpPr>
            <a:spLocks noChangeArrowheads="1"/>
          </p:cNvSpPr>
          <p:nvPr/>
        </p:nvSpPr>
        <p:spPr bwMode="auto">
          <a:xfrm>
            <a:off x="7680325" y="3409950"/>
            <a:ext cx="1631950" cy="1079500"/>
          </a:xfrm>
          <a:prstGeom prst="leftRightArrow">
            <a:avLst>
              <a:gd name="adj1" fmla="val 50000"/>
              <a:gd name="adj2" fmla="val 30235"/>
            </a:avLst>
          </a:prstGeom>
          <a:solidFill>
            <a:schemeClr val="accent1"/>
          </a:solidFill>
          <a:ln w="9525">
            <a:solidFill>
              <a:schemeClr val="tx1"/>
            </a:solidFill>
            <a:miter lim="800000"/>
            <a:headEnd/>
            <a:tailEnd/>
          </a:ln>
        </p:spPr>
        <p:txBody>
          <a:bodyPr wrap="none" anchor="ctr"/>
          <a:lstStyle/>
          <a:p>
            <a:pPr algn="ctr"/>
            <a:r>
              <a:rPr lang="zh-CN" altLang="en-US"/>
              <a:t>通话前</a:t>
            </a:r>
            <a:r>
              <a:rPr lang="en-US" altLang="zh-CN"/>
              <a:t>15</a:t>
            </a:r>
            <a:r>
              <a:rPr lang="zh-CN" altLang="en-US"/>
              <a:t>秒</a:t>
            </a:r>
          </a:p>
        </p:txBody>
      </p:sp>
      <p:sp>
        <p:nvSpPr>
          <p:cNvPr id="39945" name="Text Box 9"/>
          <p:cNvSpPr txBox="1">
            <a:spLocks noChangeArrowheads="1"/>
          </p:cNvSpPr>
          <p:nvPr/>
        </p:nvSpPr>
        <p:spPr bwMode="auto">
          <a:xfrm>
            <a:off x="9572625" y="3609975"/>
            <a:ext cx="1609725" cy="701675"/>
          </a:xfrm>
          <a:prstGeom prst="rect">
            <a:avLst/>
          </a:prstGeom>
          <a:noFill/>
          <a:ln w="9525">
            <a:noFill/>
            <a:miter lim="800000"/>
            <a:headEnd/>
            <a:tailEnd/>
          </a:ln>
        </p:spPr>
        <p:txBody>
          <a:bodyPr>
            <a:spAutoFit/>
          </a:bodyPr>
          <a:lstStyle/>
          <a:p>
            <a:pPr>
              <a:spcBef>
                <a:spcPct val="50000"/>
              </a:spcBef>
            </a:pPr>
            <a:r>
              <a:rPr lang="zh-CN" altLang="en-US" sz="1200" b="1">
                <a:solidFill>
                  <a:schemeClr val="bg1"/>
                </a:solidFill>
              </a:rPr>
              <a:t>你的朋友刚刚</a:t>
            </a:r>
            <a:r>
              <a:rPr lang="zh-CN" altLang="en-US" sz="1600" b="1">
                <a:solidFill>
                  <a:schemeClr val="bg1"/>
                </a:solidFill>
              </a:rPr>
              <a:t>赞</a:t>
            </a:r>
            <a:r>
              <a:rPr lang="zh-CN" altLang="en-US" sz="1200" b="1">
                <a:solidFill>
                  <a:schemeClr val="bg1"/>
                </a:solidFill>
              </a:rPr>
              <a:t>了一下你彩铃，继续加油！</a:t>
            </a:r>
          </a:p>
        </p:txBody>
      </p:sp>
      <p:sp>
        <p:nvSpPr>
          <p:cNvPr id="39946" name="Text Box 10"/>
          <p:cNvSpPr txBox="1">
            <a:spLocks noChangeArrowheads="1"/>
          </p:cNvSpPr>
          <p:nvPr/>
        </p:nvSpPr>
        <p:spPr bwMode="auto">
          <a:xfrm>
            <a:off x="695325" y="2190750"/>
            <a:ext cx="4429125" cy="3814763"/>
          </a:xfrm>
          <a:prstGeom prst="rect">
            <a:avLst/>
          </a:prstGeom>
          <a:noFill/>
          <a:ln w="9525">
            <a:noFill/>
            <a:miter lim="800000"/>
            <a:headEnd/>
            <a:tailEnd/>
          </a:ln>
        </p:spPr>
        <p:txBody>
          <a:bodyPr>
            <a:spAutoFit/>
          </a:bodyPr>
          <a:lstStyle/>
          <a:p>
            <a:pPr>
              <a:spcBef>
                <a:spcPct val="50000"/>
              </a:spcBef>
            </a:pPr>
            <a:r>
              <a:rPr lang="zh-CN" altLang="en-US" sz="1400" b="1"/>
              <a:t>“好友众筹秀</a:t>
            </a:r>
            <a:r>
              <a:rPr lang="en-US" altLang="zh-CN" sz="1400" b="1"/>
              <a:t>”</a:t>
            </a:r>
            <a:r>
              <a:rPr lang="zh-CN" altLang="en-US" sz="1400" b="1"/>
              <a:t>体验</a:t>
            </a:r>
          </a:p>
          <a:p>
            <a:pPr>
              <a:spcBef>
                <a:spcPct val="50000"/>
              </a:spcBef>
            </a:pPr>
            <a:r>
              <a:rPr lang="zh-CN" altLang="en-US" sz="1400" b="1"/>
              <a:t>一</a:t>
            </a:r>
            <a:r>
              <a:rPr lang="en-US" altLang="zh-CN" sz="1400" b="1"/>
              <a:t>.</a:t>
            </a:r>
            <a:r>
              <a:rPr lang="zh-CN" altLang="en-US" sz="1400" b="1"/>
              <a:t>被叫用户体验</a:t>
            </a:r>
          </a:p>
          <a:p>
            <a:pPr>
              <a:spcBef>
                <a:spcPct val="50000"/>
              </a:spcBef>
            </a:pPr>
            <a:r>
              <a:rPr lang="en-US" altLang="zh-CN" sz="1400"/>
              <a:t>1.</a:t>
            </a:r>
            <a:r>
              <a:rPr lang="zh-CN" altLang="en-US" sz="1400"/>
              <a:t>看到推广的众筹活动海报</a:t>
            </a:r>
            <a:r>
              <a:rPr lang="en-US" altLang="zh-CN" sz="1400"/>
              <a:t>(</a:t>
            </a:r>
            <a:r>
              <a:rPr lang="zh-CN" altLang="en-US" sz="1400"/>
              <a:t>演唱会宣传</a:t>
            </a:r>
            <a:r>
              <a:rPr lang="en-US" altLang="zh-CN" sz="1400"/>
              <a:t>),</a:t>
            </a:r>
            <a:r>
              <a:rPr lang="zh-CN" altLang="en-US" sz="1400"/>
              <a:t> 并看到众筹描述 “</a:t>
            </a:r>
            <a:r>
              <a:rPr lang="zh-CN" altLang="en-US" sz="1400">
                <a:solidFill>
                  <a:schemeClr val="hlink"/>
                </a:solidFill>
              </a:rPr>
              <a:t>想现在就看现场演唱会吗？向好友发起一次众筹吧</a:t>
            </a:r>
            <a:r>
              <a:rPr lang="zh-CN" altLang="en-US" sz="1400"/>
              <a:t>？”用户点击“</a:t>
            </a:r>
            <a:r>
              <a:rPr lang="zh-CN" altLang="en-US" sz="1400">
                <a:solidFill>
                  <a:schemeClr val="hlink"/>
                </a:solidFill>
              </a:rPr>
              <a:t>向好友众筹</a:t>
            </a:r>
            <a:r>
              <a:rPr lang="en-US" altLang="zh-CN" sz="1400">
                <a:solidFill>
                  <a:schemeClr val="hlink"/>
                </a:solidFill>
              </a:rPr>
              <a:t>5</a:t>
            </a:r>
            <a:r>
              <a:rPr lang="zh-CN" altLang="en-US" sz="1400">
                <a:solidFill>
                  <a:schemeClr val="hlink"/>
                </a:solidFill>
              </a:rPr>
              <a:t>元入场券</a:t>
            </a:r>
            <a:r>
              <a:rPr lang="zh-CN" altLang="en-US" sz="1400"/>
              <a:t>”按钮</a:t>
            </a:r>
          </a:p>
          <a:p>
            <a:pPr>
              <a:spcBef>
                <a:spcPct val="50000"/>
              </a:spcBef>
            </a:pPr>
            <a:r>
              <a:rPr lang="zh-CN" altLang="en-US" sz="1400" b="1"/>
              <a:t>二</a:t>
            </a:r>
            <a:r>
              <a:rPr lang="en-US" altLang="zh-CN" sz="1400" b="1"/>
              <a:t>.</a:t>
            </a:r>
            <a:r>
              <a:rPr lang="zh-CN" altLang="en-US" sz="1400" b="1"/>
              <a:t>主叫用户体验</a:t>
            </a:r>
          </a:p>
          <a:p>
            <a:r>
              <a:rPr lang="en-US" altLang="zh-CN" sz="1400"/>
              <a:t>1.</a:t>
            </a:r>
            <a:r>
              <a:rPr lang="zh-CN" altLang="en-US" sz="1400"/>
              <a:t>主叫用户手机屏显演唱会海报，并看到众筹描述“</a:t>
            </a:r>
            <a:r>
              <a:rPr lang="zh-CN" altLang="en-US" sz="1400">
                <a:solidFill>
                  <a:schemeClr val="hlink"/>
                </a:solidFill>
              </a:rPr>
              <a:t>你的拨打的朋友特别想看一下陈奕迅的现场演唱会</a:t>
            </a:r>
            <a:r>
              <a:rPr lang="en-US" altLang="zh-CN" sz="1400">
                <a:solidFill>
                  <a:schemeClr val="hlink"/>
                </a:solidFill>
              </a:rPr>
              <a:t>-</a:t>
            </a:r>
            <a:r>
              <a:rPr lang="zh-CN" altLang="en-US" sz="1400">
                <a:solidFill>
                  <a:schemeClr val="hlink"/>
                </a:solidFill>
              </a:rPr>
              <a:t>手机版，特向你众筹</a:t>
            </a:r>
            <a:r>
              <a:rPr lang="en-US" altLang="zh-CN" sz="1400">
                <a:solidFill>
                  <a:schemeClr val="hlink"/>
                </a:solidFill>
              </a:rPr>
              <a:t>5</a:t>
            </a:r>
            <a:r>
              <a:rPr lang="zh-CN" altLang="en-US" sz="1400">
                <a:solidFill>
                  <a:schemeClr val="hlink"/>
                </a:solidFill>
              </a:rPr>
              <a:t>元入场券，你是否同意？</a:t>
            </a:r>
          </a:p>
          <a:p>
            <a:r>
              <a:rPr lang="en-US" altLang="zh-CN" sz="1400">
                <a:solidFill>
                  <a:schemeClr val="hlink"/>
                </a:solidFill>
              </a:rPr>
              <a:t>⊙ </a:t>
            </a:r>
            <a:r>
              <a:rPr lang="zh-CN" altLang="en-US" sz="1400">
                <a:solidFill>
                  <a:schemeClr val="hlink"/>
                </a:solidFill>
              </a:rPr>
              <a:t>同意</a:t>
            </a:r>
          </a:p>
          <a:p>
            <a:r>
              <a:rPr lang="en-US" altLang="zh-CN" sz="1400">
                <a:solidFill>
                  <a:schemeClr val="hlink"/>
                </a:solidFill>
              </a:rPr>
              <a:t>⊙</a:t>
            </a:r>
            <a:r>
              <a:rPr lang="zh-CN" altLang="en-US" sz="1400">
                <a:solidFill>
                  <a:schemeClr val="hlink"/>
                </a:solidFill>
              </a:rPr>
              <a:t>不同意</a:t>
            </a:r>
            <a:r>
              <a:rPr lang="zh-CN" altLang="en-US" sz="1400"/>
              <a:t>”</a:t>
            </a:r>
            <a:r>
              <a:rPr lang="en-US" altLang="zh-CN" sz="1400"/>
              <a:t>;</a:t>
            </a:r>
          </a:p>
          <a:p>
            <a:r>
              <a:rPr lang="en-US" altLang="zh-CN" sz="1400"/>
              <a:t>2.</a:t>
            </a:r>
            <a:r>
              <a:rPr lang="zh-CN" altLang="en-US" sz="1400"/>
              <a:t>主叫用户点击“</a:t>
            </a:r>
            <a:r>
              <a:rPr lang="zh-CN" altLang="en-US" sz="1400">
                <a:solidFill>
                  <a:schemeClr val="hlink"/>
                </a:solidFill>
              </a:rPr>
              <a:t>同意</a:t>
            </a:r>
            <a:r>
              <a:rPr lang="zh-CN" altLang="en-US" sz="1400"/>
              <a:t>”按钮，则会扣取</a:t>
            </a:r>
            <a:r>
              <a:rPr lang="en-US" altLang="zh-CN" sz="1400"/>
              <a:t>5</a:t>
            </a:r>
            <a:r>
              <a:rPr lang="zh-CN" altLang="en-US" sz="1400"/>
              <a:t>元话费。</a:t>
            </a:r>
          </a:p>
          <a:p>
            <a:pPr>
              <a:spcBef>
                <a:spcPct val="50000"/>
              </a:spcBef>
            </a:pPr>
            <a:r>
              <a:rPr lang="zh-CN" altLang="en-US" sz="1400" b="1"/>
              <a:t>三</a:t>
            </a:r>
            <a:r>
              <a:rPr lang="en-US" altLang="zh-CN" sz="1400" b="1"/>
              <a:t>.</a:t>
            </a:r>
            <a:r>
              <a:rPr lang="zh-CN" altLang="en-US" sz="1400" b="1"/>
              <a:t>被叫用户体验</a:t>
            </a:r>
          </a:p>
          <a:p>
            <a:pPr>
              <a:spcBef>
                <a:spcPct val="50000"/>
              </a:spcBef>
            </a:pPr>
            <a:r>
              <a:rPr lang="en-US" altLang="zh-CN" sz="1400"/>
              <a:t>1.</a:t>
            </a:r>
            <a:r>
              <a:rPr lang="zh-CN" altLang="en-US" sz="1400"/>
              <a:t>被叫用户收到手机实时观看的链接，点击则可以通过手机实时观看演唱会</a:t>
            </a:r>
          </a:p>
        </p:txBody>
      </p:sp>
      <p:sp>
        <p:nvSpPr>
          <p:cNvPr id="39947" name="Text Box 11"/>
          <p:cNvSpPr txBox="1">
            <a:spLocks noChangeArrowheads="1"/>
          </p:cNvSpPr>
          <p:nvPr/>
        </p:nvSpPr>
        <p:spPr bwMode="auto">
          <a:xfrm>
            <a:off x="9451975" y="1754188"/>
            <a:ext cx="2484438" cy="274637"/>
          </a:xfrm>
          <a:prstGeom prst="rect">
            <a:avLst/>
          </a:prstGeom>
          <a:noFill/>
          <a:ln w="9525">
            <a:noFill/>
            <a:miter lim="800000"/>
            <a:headEnd/>
            <a:tailEnd/>
          </a:ln>
        </p:spPr>
        <p:txBody>
          <a:bodyPr>
            <a:spAutoFit/>
          </a:bodyPr>
          <a:lstStyle/>
          <a:p>
            <a:pPr>
              <a:spcBef>
                <a:spcPct val="50000"/>
              </a:spcBef>
            </a:pPr>
            <a:r>
              <a:rPr lang="zh-CN" altLang="en-US" sz="1200" b="1"/>
              <a:t>被叫设置</a:t>
            </a:r>
            <a:r>
              <a:rPr lang="en-US" altLang="zh-CN" sz="1200" b="1"/>
              <a:t>&lt;&lt;K</a:t>
            </a:r>
            <a:r>
              <a:rPr lang="zh-CN" altLang="en-US" sz="1200" b="1"/>
              <a:t>歌之王</a:t>
            </a:r>
            <a:r>
              <a:rPr lang="en-US" altLang="zh-CN" sz="1200" b="1"/>
              <a:t>&gt;&gt;</a:t>
            </a:r>
            <a:r>
              <a:rPr lang="zh-CN" altLang="en-US" sz="1200" b="1"/>
              <a:t>彩铃</a:t>
            </a:r>
          </a:p>
        </p:txBody>
      </p:sp>
      <p:sp>
        <p:nvSpPr>
          <p:cNvPr id="39948" name="Text Box 12"/>
          <p:cNvSpPr txBox="1">
            <a:spLocks noChangeArrowheads="1"/>
          </p:cNvSpPr>
          <p:nvPr/>
        </p:nvSpPr>
        <p:spPr bwMode="auto">
          <a:xfrm>
            <a:off x="6029325" y="1789113"/>
            <a:ext cx="2484438" cy="274637"/>
          </a:xfrm>
          <a:prstGeom prst="rect">
            <a:avLst/>
          </a:prstGeom>
          <a:noFill/>
          <a:ln w="9525">
            <a:noFill/>
            <a:miter lim="800000"/>
            <a:headEnd/>
            <a:tailEnd/>
          </a:ln>
        </p:spPr>
        <p:txBody>
          <a:bodyPr>
            <a:spAutoFit/>
          </a:bodyPr>
          <a:lstStyle/>
          <a:p>
            <a:pPr>
              <a:spcBef>
                <a:spcPct val="50000"/>
              </a:spcBef>
            </a:pPr>
            <a:r>
              <a:rPr lang="zh-CN" altLang="en-US" sz="1200" b="1"/>
              <a:t>拨打被叫用户</a:t>
            </a:r>
          </a:p>
        </p:txBody>
      </p:sp>
      <p:pic>
        <p:nvPicPr>
          <p:cNvPr id="39949" name="Picture 14"/>
          <p:cNvPicPr>
            <a:picLocks noChangeAspect="1" noChangeArrowheads="1"/>
          </p:cNvPicPr>
          <p:nvPr/>
        </p:nvPicPr>
        <p:blipFill>
          <a:blip r:embed="rId4"/>
          <a:srcRect/>
          <a:stretch>
            <a:fillRect/>
          </a:stretch>
        </p:blipFill>
        <p:spPr bwMode="auto">
          <a:xfrm>
            <a:off x="5649913" y="2293938"/>
            <a:ext cx="1893887" cy="3367087"/>
          </a:xfrm>
          <a:prstGeom prst="rect">
            <a:avLst/>
          </a:prstGeom>
          <a:noFill/>
          <a:ln w="9525">
            <a:noFill/>
            <a:miter lim="800000"/>
            <a:headEnd/>
            <a:tailEnd/>
          </a:ln>
        </p:spPr>
      </p:pic>
      <p:sp>
        <p:nvSpPr>
          <p:cNvPr id="37903" name="Text Box 15"/>
          <p:cNvSpPr txBox="1">
            <a:spLocks noChangeArrowheads="1"/>
          </p:cNvSpPr>
          <p:nvPr/>
        </p:nvSpPr>
        <p:spPr bwMode="auto">
          <a:xfrm>
            <a:off x="7115175" y="4322763"/>
            <a:ext cx="781050" cy="228600"/>
          </a:xfrm>
          <a:prstGeom prst="rect">
            <a:avLst/>
          </a:prstGeom>
          <a:noFill/>
          <a:ln w="9525">
            <a:noFill/>
            <a:miter lim="800000"/>
            <a:headEnd/>
            <a:tailEnd/>
          </a:ln>
          <a:effectLst/>
        </p:spPr>
        <p:txBody>
          <a:bodyPr>
            <a:spAutoFit/>
          </a:bodyPr>
          <a:lstStyle/>
          <a:p>
            <a:pPr>
              <a:spcBef>
                <a:spcPct val="50000"/>
              </a:spcBef>
              <a:defRPr/>
            </a:pPr>
            <a:r>
              <a:rPr lang="zh-CN" altLang="en-US" sz="900" b="1" i="1" u="sng">
                <a:solidFill>
                  <a:schemeClr val="bg1"/>
                </a:solidFill>
                <a:effectLst>
                  <a:outerShdw blurRad="38100" dist="38100" dir="2700000" algn="tl">
                    <a:srgbClr val="000000"/>
                  </a:outerShdw>
                </a:effectLst>
              </a:rPr>
              <a:t>购买</a:t>
            </a:r>
          </a:p>
        </p:txBody>
      </p:sp>
      <p:pic>
        <p:nvPicPr>
          <p:cNvPr id="39951" name="Picture 15"/>
          <p:cNvPicPr>
            <a:picLocks noChangeAspect="1" noChangeArrowheads="1"/>
          </p:cNvPicPr>
          <p:nvPr/>
        </p:nvPicPr>
        <p:blipFill>
          <a:blip r:embed="rId5"/>
          <a:srcRect/>
          <a:stretch>
            <a:fillRect/>
          </a:stretch>
        </p:blipFill>
        <p:spPr bwMode="auto">
          <a:xfrm>
            <a:off x="9448800" y="2938463"/>
            <a:ext cx="1876425" cy="1954212"/>
          </a:xfrm>
          <a:prstGeom prst="rect">
            <a:avLst/>
          </a:prstGeom>
          <a:noFill/>
        </p:spPr>
      </p:pic>
      <p:sp>
        <p:nvSpPr>
          <p:cNvPr id="39952" name="Text Box 16"/>
          <p:cNvSpPr txBox="1">
            <a:spLocks noChangeArrowheads="1"/>
          </p:cNvSpPr>
          <p:nvPr/>
        </p:nvSpPr>
        <p:spPr bwMode="auto">
          <a:xfrm>
            <a:off x="9725025" y="4095750"/>
            <a:ext cx="1495425" cy="777875"/>
          </a:xfrm>
          <a:prstGeom prst="rect">
            <a:avLst/>
          </a:prstGeom>
          <a:noFill/>
          <a:ln w="9525">
            <a:noFill/>
            <a:miter lim="800000"/>
            <a:headEnd/>
            <a:tailEnd/>
          </a:ln>
          <a:effectLst/>
        </p:spPr>
        <p:txBody>
          <a:bodyPr>
            <a:spAutoFit/>
          </a:bodyPr>
          <a:lstStyle/>
          <a:p>
            <a:pPr>
              <a:spcBef>
                <a:spcPct val="50000"/>
              </a:spcBef>
            </a:pPr>
            <a:r>
              <a:rPr lang="zh-CN" altLang="en-US" sz="1000" b="1">
                <a:solidFill>
                  <a:schemeClr val="bg1"/>
                </a:solidFill>
              </a:rPr>
              <a:t>想现在就看现场演唱会吗？向好友发起一次众筹吧？</a:t>
            </a:r>
          </a:p>
          <a:p>
            <a:pPr>
              <a:spcBef>
                <a:spcPct val="50000"/>
              </a:spcBef>
            </a:pPr>
            <a:r>
              <a:rPr lang="zh-CN" altLang="en-US" sz="1000" b="1" i="1" u="sng">
                <a:solidFill>
                  <a:schemeClr val="bg1"/>
                </a:solidFill>
              </a:rPr>
              <a:t>向好友众筹</a:t>
            </a:r>
            <a:r>
              <a:rPr lang="en-US" altLang="zh-CN" sz="1000" b="1" i="1" u="sng">
                <a:solidFill>
                  <a:schemeClr val="bg1"/>
                </a:solidFill>
              </a:rPr>
              <a:t>5</a:t>
            </a:r>
            <a:r>
              <a:rPr lang="zh-CN" altLang="en-US" sz="1000" b="1" i="1" u="sng">
                <a:solidFill>
                  <a:schemeClr val="bg1"/>
                </a:solidFill>
              </a:rPr>
              <a:t>元入场券</a:t>
            </a:r>
            <a:endParaRPr lang="en-US" altLang="zh-CN" sz="1000" b="1" i="1" u="sng">
              <a:solidFill>
                <a:schemeClr val="bg1"/>
              </a:solidFill>
            </a:endParaRPr>
          </a:p>
        </p:txBody>
      </p:sp>
      <p:pic>
        <p:nvPicPr>
          <p:cNvPr id="39953" name="Picture 17"/>
          <p:cNvPicPr>
            <a:picLocks noChangeAspect="1" noChangeArrowheads="1"/>
          </p:cNvPicPr>
          <p:nvPr/>
        </p:nvPicPr>
        <p:blipFill>
          <a:blip r:embed="rId6"/>
          <a:srcRect/>
          <a:stretch>
            <a:fillRect/>
          </a:stretch>
        </p:blipFill>
        <p:spPr bwMode="auto">
          <a:xfrm>
            <a:off x="5634038" y="2825750"/>
            <a:ext cx="1912937" cy="1676400"/>
          </a:xfrm>
          <a:prstGeom prst="rect">
            <a:avLst/>
          </a:prstGeom>
          <a:noFill/>
        </p:spPr>
      </p:pic>
      <p:sp>
        <p:nvSpPr>
          <p:cNvPr id="39954" name="Rectangle 18"/>
          <p:cNvSpPr>
            <a:spLocks noChangeArrowheads="1"/>
          </p:cNvSpPr>
          <p:nvPr/>
        </p:nvSpPr>
        <p:spPr bwMode="auto">
          <a:xfrm>
            <a:off x="5638800" y="2947988"/>
            <a:ext cx="1228725" cy="1463675"/>
          </a:xfrm>
          <a:prstGeom prst="rect">
            <a:avLst/>
          </a:prstGeom>
          <a:noFill/>
          <a:ln w="9525">
            <a:noFill/>
            <a:miter lim="800000"/>
            <a:headEnd/>
            <a:tailEnd/>
          </a:ln>
          <a:effectLst/>
        </p:spPr>
        <p:txBody>
          <a:bodyPr>
            <a:spAutoFit/>
          </a:bodyPr>
          <a:lstStyle/>
          <a:p>
            <a:r>
              <a:rPr lang="zh-CN" altLang="en-US" sz="1000" b="1">
                <a:solidFill>
                  <a:schemeClr val="bg1"/>
                </a:solidFill>
              </a:rPr>
              <a:t>你的拨打的朋友特别想看一下陈奕迅的现场演唱会</a:t>
            </a:r>
            <a:r>
              <a:rPr lang="en-US" altLang="zh-CN" sz="1000" b="1">
                <a:solidFill>
                  <a:schemeClr val="bg1"/>
                </a:solidFill>
              </a:rPr>
              <a:t>-</a:t>
            </a:r>
            <a:r>
              <a:rPr lang="zh-CN" altLang="en-US" sz="1000" b="1">
                <a:solidFill>
                  <a:schemeClr val="bg1"/>
                </a:solidFill>
              </a:rPr>
              <a:t>手机版，特向你众筹</a:t>
            </a:r>
            <a:r>
              <a:rPr lang="en-US" altLang="zh-CN" sz="1000" b="1">
                <a:solidFill>
                  <a:schemeClr val="bg1"/>
                </a:solidFill>
              </a:rPr>
              <a:t>5</a:t>
            </a:r>
            <a:r>
              <a:rPr lang="zh-CN" altLang="en-US" sz="1000" b="1">
                <a:solidFill>
                  <a:schemeClr val="bg1"/>
                </a:solidFill>
              </a:rPr>
              <a:t>元入场券，你是否同意？</a:t>
            </a:r>
          </a:p>
          <a:p>
            <a:r>
              <a:rPr lang="en-US" altLang="zh-CN" sz="1000" b="1" u="sng">
                <a:solidFill>
                  <a:schemeClr val="bg1"/>
                </a:solidFill>
              </a:rPr>
              <a:t>⊙ </a:t>
            </a:r>
            <a:r>
              <a:rPr lang="zh-CN" altLang="en-US" sz="1000" b="1" u="sng">
                <a:solidFill>
                  <a:schemeClr val="bg1"/>
                </a:solidFill>
              </a:rPr>
              <a:t>同意</a:t>
            </a:r>
          </a:p>
          <a:p>
            <a:r>
              <a:rPr lang="en-US" altLang="zh-CN" sz="1000" b="1" u="sng">
                <a:solidFill>
                  <a:schemeClr val="bg1"/>
                </a:solidFill>
              </a:rPr>
              <a:t>⊙</a:t>
            </a:r>
            <a:r>
              <a:rPr lang="zh-CN" altLang="en-US" sz="1000" b="1" u="sng">
                <a:solidFill>
                  <a:schemeClr val="bg1"/>
                </a:solidFill>
              </a:rPr>
              <a:t>不同意</a:t>
            </a:r>
          </a:p>
          <a:p>
            <a:endParaRPr lang="zh-CN" altLang="en-US" sz="1000" b="1" u="sng">
              <a:solidFill>
                <a:schemeClr val="bg1"/>
              </a:solidFill>
            </a:endParaRPr>
          </a:p>
        </p:txBody>
      </p:sp>
      <p:sp>
        <p:nvSpPr>
          <p:cNvPr id="39955" name="AutoShape 19"/>
          <p:cNvSpPr>
            <a:spLocks noChangeArrowheads="1"/>
          </p:cNvSpPr>
          <p:nvPr/>
        </p:nvSpPr>
        <p:spPr bwMode="auto">
          <a:xfrm rot="13906411">
            <a:off x="8208963" y="4683125"/>
            <a:ext cx="895350" cy="933450"/>
          </a:xfrm>
          <a:prstGeom prst="cloudCallout">
            <a:avLst>
              <a:gd name="adj1" fmla="val -6602"/>
              <a:gd name="adj2" fmla="val 86435"/>
            </a:avLst>
          </a:prstGeom>
          <a:solidFill>
            <a:schemeClr val="accent1"/>
          </a:solidFill>
          <a:ln w="9525">
            <a:solidFill>
              <a:schemeClr val="tx1"/>
            </a:solidFill>
            <a:round/>
            <a:headEnd/>
            <a:tailEnd/>
          </a:ln>
          <a:effectLst/>
        </p:spPr>
        <p:txBody>
          <a:bodyPr vert="eaVert"/>
          <a:lstStyle/>
          <a:p>
            <a:pPr algn="ctr"/>
            <a:endParaRPr lang="zh-CN" altLang="en-US"/>
          </a:p>
        </p:txBody>
      </p:sp>
      <p:sp>
        <p:nvSpPr>
          <p:cNvPr id="39956" name="Text Box 20"/>
          <p:cNvSpPr txBox="1">
            <a:spLocks noChangeArrowheads="1"/>
          </p:cNvSpPr>
          <p:nvPr/>
        </p:nvSpPr>
        <p:spPr bwMode="auto">
          <a:xfrm>
            <a:off x="8124825" y="4991100"/>
            <a:ext cx="1028700" cy="304800"/>
          </a:xfrm>
          <a:prstGeom prst="rect">
            <a:avLst/>
          </a:prstGeom>
          <a:noFill/>
          <a:ln w="9525">
            <a:noFill/>
            <a:miter lim="800000"/>
            <a:headEnd/>
            <a:tailEnd/>
          </a:ln>
          <a:effectLst/>
        </p:spPr>
        <p:txBody>
          <a:bodyPr>
            <a:spAutoFit/>
          </a:bodyPr>
          <a:lstStyle/>
          <a:p>
            <a:pPr>
              <a:spcBef>
                <a:spcPct val="50000"/>
              </a:spcBef>
            </a:pPr>
            <a:r>
              <a:rPr lang="zh-CN" altLang="en-US" sz="1400">
                <a:solidFill>
                  <a:schemeClr val="bg1"/>
                </a:solidFill>
              </a:rPr>
              <a:t>第</a:t>
            </a:r>
            <a:r>
              <a:rPr lang="en-US" altLang="zh-CN" sz="1400">
                <a:solidFill>
                  <a:schemeClr val="bg1"/>
                </a:solidFill>
              </a:rPr>
              <a:t>1</a:t>
            </a:r>
            <a:r>
              <a:rPr lang="zh-CN" altLang="en-US" sz="1400">
                <a:solidFill>
                  <a:schemeClr val="bg1"/>
                </a:solidFill>
              </a:rPr>
              <a:t>次显示</a:t>
            </a:r>
          </a:p>
        </p:txBody>
      </p:sp>
      <p:sp>
        <p:nvSpPr>
          <p:cNvPr id="39957" name="AutoShape 21"/>
          <p:cNvSpPr>
            <a:spLocks noChangeArrowheads="1"/>
          </p:cNvSpPr>
          <p:nvPr/>
        </p:nvSpPr>
        <p:spPr bwMode="auto">
          <a:xfrm rot="13906411">
            <a:off x="8139113" y="2460625"/>
            <a:ext cx="895350" cy="933450"/>
          </a:xfrm>
          <a:prstGeom prst="cloudCallout">
            <a:avLst>
              <a:gd name="adj1" fmla="val 67574"/>
              <a:gd name="adj2" fmla="val -90954"/>
            </a:avLst>
          </a:prstGeom>
          <a:solidFill>
            <a:schemeClr val="accent1"/>
          </a:solidFill>
          <a:ln w="9525">
            <a:solidFill>
              <a:schemeClr val="tx1"/>
            </a:solidFill>
            <a:round/>
            <a:headEnd/>
            <a:tailEnd/>
          </a:ln>
          <a:effectLst/>
        </p:spPr>
        <p:txBody>
          <a:bodyPr vert="eaVert"/>
          <a:lstStyle/>
          <a:p>
            <a:pPr algn="ctr"/>
            <a:endParaRPr lang="zh-CN" altLang="en-US"/>
          </a:p>
        </p:txBody>
      </p:sp>
      <p:sp>
        <p:nvSpPr>
          <p:cNvPr id="39958" name="Text Box 22"/>
          <p:cNvSpPr txBox="1">
            <a:spLocks noChangeArrowheads="1"/>
          </p:cNvSpPr>
          <p:nvPr/>
        </p:nvSpPr>
        <p:spPr bwMode="auto">
          <a:xfrm>
            <a:off x="8054975" y="2768600"/>
            <a:ext cx="1028700" cy="304800"/>
          </a:xfrm>
          <a:prstGeom prst="rect">
            <a:avLst/>
          </a:prstGeom>
          <a:noFill/>
          <a:ln w="9525">
            <a:noFill/>
            <a:miter lim="800000"/>
            <a:headEnd/>
            <a:tailEnd/>
          </a:ln>
          <a:effectLst/>
        </p:spPr>
        <p:txBody>
          <a:bodyPr>
            <a:spAutoFit/>
          </a:bodyPr>
          <a:lstStyle/>
          <a:p>
            <a:pPr>
              <a:spcBef>
                <a:spcPct val="50000"/>
              </a:spcBef>
            </a:pPr>
            <a:r>
              <a:rPr lang="zh-CN" altLang="en-US" sz="1400">
                <a:solidFill>
                  <a:schemeClr val="bg1"/>
                </a:solidFill>
              </a:rPr>
              <a:t>第</a:t>
            </a:r>
            <a:r>
              <a:rPr lang="en-US" altLang="zh-CN" sz="1400">
                <a:solidFill>
                  <a:schemeClr val="bg1"/>
                </a:solidFill>
              </a:rPr>
              <a:t>2</a:t>
            </a:r>
            <a:r>
              <a:rPr lang="zh-CN" altLang="en-US" sz="1400">
                <a:solidFill>
                  <a:schemeClr val="bg1"/>
                </a:solidFill>
              </a:rPr>
              <a:t>次显示</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2"/>
          <p:cNvSpPr>
            <a:spLocks noGrp="1"/>
          </p:cNvSpPr>
          <p:nvPr>
            <p:ph type="title"/>
          </p:nvPr>
        </p:nvSpPr>
        <p:spPr/>
        <p:txBody>
          <a:bodyPr/>
          <a:lstStyle/>
          <a:p>
            <a:pPr eaLnBrk="1" hangingPunct="1"/>
            <a:r>
              <a:rPr lang="en-US" altLang="zh-CN" smtClean="0"/>
              <a:t>3.2 </a:t>
            </a:r>
            <a:r>
              <a:rPr lang="zh-CN" altLang="en-US" smtClean="0"/>
              <a:t>解决方案</a:t>
            </a:r>
          </a:p>
        </p:txBody>
      </p:sp>
      <p:sp>
        <p:nvSpPr>
          <p:cNvPr id="25602" name="Text Box 8"/>
          <p:cNvSpPr txBox="1">
            <a:spLocks noChangeArrowheads="1"/>
          </p:cNvSpPr>
          <p:nvPr/>
        </p:nvSpPr>
        <p:spPr bwMode="auto">
          <a:xfrm>
            <a:off x="695325" y="1981200"/>
            <a:ext cx="4429125" cy="2781300"/>
          </a:xfrm>
          <a:prstGeom prst="rect">
            <a:avLst/>
          </a:prstGeom>
          <a:noFill/>
          <a:ln w="9525">
            <a:noFill/>
            <a:miter lim="800000"/>
            <a:headEnd/>
            <a:tailEnd/>
          </a:ln>
        </p:spPr>
        <p:txBody>
          <a:bodyPr>
            <a:spAutoFit/>
          </a:bodyPr>
          <a:lstStyle/>
          <a:p>
            <a:pPr>
              <a:spcBef>
                <a:spcPct val="50000"/>
              </a:spcBef>
            </a:pPr>
            <a:r>
              <a:rPr lang="zh-CN" altLang="en-US" sz="1600" b="1"/>
              <a:t>富媒体平台模块说明</a:t>
            </a:r>
          </a:p>
          <a:p>
            <a:pPr>
              <a:spcBef>
                <a:spcPct val="50000"/>
              </a:spcBef>
            </a:pPr>
            <a:r>
              <a:rPr lang="zh-CN" altLang="en-US" sz="1600" b="1"/>
              <a:t>一</a:t>
            </a:r>
            <a:r>
              <a:rPr lang="en-US" altLang="zh-CN" sz="1600" b="1"/>
              <a:t>.</a:t>
            </a:r>
            <a:r>
              <a:rPr lang="zh-CN" altLang="en-US" sz="1600" b="1"/>
              <a:t>客户端</a:t>
            </a:r>
            <a:r>
              <a:rPr lang="en-US" altLang="zh-CN" sz="1600" b="1"/>
              <a:t>(SDK)</a:t>
            </a:r>
          </a:p>
          <a:p>
            <a:pPr>
              <a:spcBef>
                <a:spcPct val="50000"/>
              </a:spcBef>
            </a:pPr>
            <a:r>
              <a:rPr lang="zh-CN" altLang="en-US" sz="1600"/>
              <a:t>提供富媒体下载交互和媒体呈现</a:t>
            </a:r>
          </a:p>
          <a:p>
            <a:pPr>
              <a:spcBef>
                <a:spcPct val="50000"/>
              </a:spcBef>
            </a:pPr>
            <a:r>
              <a:rPr lang="zh-CN" altLang="en-US" sz="1600" b="1"/>
              <a:t>二</a:t>
            </a:r>
            <a:r>
              <a:rPr lang="en-US" altLang="zh-CN" sz="1600" b="1"/>
              <a:t>.</a:t>
            </a:r>
            <a:r>
              <a:rPr lang="zh-CN" altLang="en-US" sz="1600" b="1"/>
              <a:t>富媒体管理平台</a:t>
            </a:r>
            <a:endParaRPr lang="en-US" altLang="zh-CN" sz="1600" b="1"/>
          </a:p>
          <a:p>
            <a:pPr>
              <a:spcBef>
                <a:spcPct val="50000"/>
              </a:spcBef>
            </a:pPr>
            <a:r>
              <a:rPr lang="zh-CN" altLang="en-US" sz="1600"/>
              <a:t>提供富媒体的管理和组装，屏显互动管理，内容管理等功能</a:t>
            </a:r>
          </a:p>
          <a:p>
            <a:pPr>
              <a:spcBef>
                <a:spcPct val="50000"/>
              </a:spcBef>
            </a:pPr>
            <a:r>
              <a:rPr lang="zh-CN" altLang="en-US" sz="1600" b="1"/>
              <a:t>三</a:t>
            </a:r>
            <a:r>
              <a:rPr lang="en-US" altLang="zh-CN" sz="1600" b="1"/>
              <a:t>.</a:t>
            </a:r>
            <a:r>
              <a:rPr lang="zh-CN" altLang="en-US" sz="1600" b="1"/>
              <a:t>运营商彩铃系统</a:t>
            </a:r>
          </a:p>
          <a:p>
            <a:pPr>
              <a:spcBef>
                <a:spcPct val="50000"/>
              </a:spcBef>
            </a:pPr>
            <a:r>
              <a:rPr lang="zh-CN" altLang="en-US" sz="1600"/>
              <a:t>提供彩铃设置查询和彩铃宣传图片</a:t>
            </a:r>
          </a:p>
        </p:txBody>
      </p:sp>
      <p:sp>
        <p:nvSpPr>
          <p:cNvPr id="11" name="矩形 10"/>
          <p:cNvSpPr/>
          <p:nvPr/>
        </p:nvSpPr>
        <p:spPr>
          <a:xfrm>
            <a:off x="5970588" y="2051050"/>
            <a:ext cx="1582737" cy="6477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圆角矩形 4"/>
          <p:cNvSpPr/>
          <p:nvPr/>
        </p:nvSpPr>
        <p:spPr>
          <a:xfrm>
            <a:off x="6115050" y="2338388"/>
            <a:ext cx="1370013" cy="287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客户端（</a:t>
            </a:r>
            <a:r>
              <a:rPr lang="en-US" altLang="zh-CN" sz="1400">
                <a:solidFill>
                  <a:srgbClr val="FFFFFF"/>
                </a:solidFill>
              </a:rPr>
              <a:t>SDK</a:t>
            </a:r>
            <a:r>
              <a:rPr lang="zh-CN" altLang="en-US" sz="1400">
                <a:solidFill>
                  <a:srgbClr val="FFFFFF"/>
                </a:solidFill>
              </a:rPr>
              <a:t>）</a:t>
            </a:r>
          </a:p>
        </p:txBody>
      </p:sp>
      <p:sp>
        <p:nvSpPr>
          <p:cNvPr id="25605" name="TextBox 14"/>
          <p:cNvSpPr txBox="1">
            <a:spLocks noChangeArrowheads="1"/>
          </p:cNvSpPr>
          <p:nvPr/>
        </p:nvSpPr>
        <p:spPr bwMode="auto">
          <a:xfrm>
            <a:off x="5899150" y="2033588"/>
            <a:ext cx="1295400" cy="304800"/>
          </a:xfrm>
          <a:prstGeom prst="rect">
            <a:avLst/>
          </a:prstGeom>
          <a:noFill/>
          <a:ln w="9525">
            <a:noFill/>
            <a:miter lim="800000"/>
            <a:headEnd/>
            <a:tailEnd/>
          </a:ln>
        </p:spPr>
        <p:txBody>
          <a:bodyPr>
            <a:spAutoFit/>
          </a:bodyPr>
          <a:lstStyle/>
          <a:p>
            <a:r>
              <a:rPr lang="zh-CN" altLang="en-US" sz="1400">
                <a:solidFill>
                  <a:srgbClr val="FF0000"/>
                </a:solidFill>
                <a:latin typeface="Calibri" pitchFamily="34" charset="0"/>
              </a:rPr>
              <a:t>客户端</a:t>
            </a:r>
            <a:r>
              <a:rPr lang="en-US" altLang="zh-CN" sz="1400">
                <a:solidFill>
                  <a:srgbClr val="FF0000"/>
                </a:solidFill>
                <a:latin typeface="Calibri" pitchFamily="34" charset="0"/>
              </a:rPr>
              <a:t>1</a:t>
            </a:r>
          </a:p>
        </p:txBody>
      </p:sp>
      <p:sp>
        <p:nvSpPr>
          <p:cNvPr id="2" name="矩形 10"/>
          <p:cNvSpPr/>
          <p:nvPr/>
        </p:nvSpPr>
        <p:spPr>
          <a:xfrm>
            <a:off x="6972300" y="3059113"/>
            <a:ext cx="3095625" cy="20161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 name="圆角矩形 4"/>
          <p:cNvSpPr/>
          <p:nvPr/>
        </p:nvSpPr>
        <p:spPr>
          <a:xfrm>
            <a:off x="7116763" y="3346450"/>
            <a:ext cx="2808287" cy="2873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接入管理模块</a:t>
            </a:r>
          </a:p>
        </p:txBody>
      </p:sp>
      <p:sp>
        <p:nvSpPr>
          <p:cNvPr id="25608" name="TextBox 14"/>
          <p:cNvSpPr txBox="1">
            <a:spLocks noChangeArrowheads="1"/>
          </p:cNvSpPr>
          <p:nvPr/>
        </p:nvSpPr>
        <p:spPr bwMode="auto">
          <a:xfrm>
            <a:off x="6900863" y="3030538"/>
            <a:ext cx="1582737" cy="304800"/>
          </a:xfrm>
          <a:prstGeom prst="rect">
            <a:avLst/>
          </a:prstGeom>
          <a:noFill/>
          <a:ln w="9525">
            <a:noFill/>
            <a:miter lim="800000"/>
            <a:headEnd/>
            <a:tailEnd/>
          </a:ln>
        </p:spPr>
        <p:txBody>
          <a:bodyPr>
            <a:spAutoFit/>
          </a:bodyPr>
          <a:lstStyle/>
          <a:p>
            <a:r>
              <a:rPr lang="zh-CN" altLang="en-US" sz="1400">
                <a:solidFill>
                  <a:srgbClr val="FF0000"/>
                </a:solidFill>
                <a:latin typeface="Calibri" pitchFamily="34" charset="0"/>
              </a:rPr>
              <a:t>富媒体交互平台</a:t>
            </a:r>
          </a:p>
        </p:txBody>
      </p:sp>
      <p:sp>
        <p:nvSpPr>
          <p:cNvPr id="4" name="圆角矩形 4"/>
          <p:cNvSpPr/>
          <p:nvPr/>
        </p:nvSpPr>
        <p:spPr>
          <a:xfrm>
            <a:off x="7116763" y="3779838"/>
            <a:ext cx="1295400" cy="287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用户管理模块</a:t>
            </a:r>
          </a:p>
        </p:txBody>
      </p:sp>
      <p:sp>
        <p:nvSpPr>
          <p:cNvPr id="6" name="圆角矩形 4"/>
          <p:cNvSpPr/>
          <p:nvPr/>
        </p:nvSpPr>
        <p:spPr>
          <a:xfrm>
            <a:off x="8629650" y="3779838"/>
            <a:ext cx="1295400" cy="287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内容管理模块</a:t>
            </a:r>
          </a:p>
        </p:txBody>
      </p:sp>
      <p:sp>
        <p:nvSpPr>
          <p:cNvPr id="7" name="圆角矩形 4"/>
          <p:cNvSpPr/>
          <p:nvPr/>
        </p:nvSpPr>
        <p:spPr>
          <a:xfrm>
            <a:off x="7116763" y="4643438"/>
            <a:ext cx="2808287" cy="287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外部总线模块</a:t>
            </a:r>
          </a:p>
        </p:txBody>
      </p:sp>
      <p:sp>
        <p:nvSpPr>
          <p:cNvPr id="8" name="圆角矩形 4"/>
          <p:cNvSpPr/>
          <p:nvPr/>
        </p:nvSpPr>
        <p:spPr>
          <a:xfrm>
            <a:off x="8629650" y="4211638"/>
            <a:ext cx="1295400" cy="287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结算报表模块</a:t>
            </a:r>
          </a:p>
        </p:txBody>
      </p:sp>
      <p:sp>
        <p:nvSpPr>
          <p:cNvPr id="10" name="圆角矩形 4"/>
          <p:cNvSpPr/>
          <p:nvPr/>
        </p:nvSpPr>
        <p:spPr>
          <a:xfrm>
            <a:off x="7116763" y="4210050"/>
            <a:ext cx="1295400" cy="2873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屏显互动模块</a:t>
            </a:r>
          </a:p>
        </p:txBody>
      </p:sp>
      <p:sp>
        <p:nvSpPr>
          <p:cNvPr id="12" name="矩形 10"/>
          <p:cNvSpPr/>
          <p:nvPr/>
        </p:nvSpPr>
        <p:spPr>
          <a:xfrm>
            <a:off x="6970713" y="5435600"/>
            <a:ext cx="3097212" cy="6477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圆角矩形 4"/>
          <p:cNvSpPr/>
          <p:nvPr/>
        </p:nvSpPr>
        <p:spPr>
          <a:xfrm>
            <a:off x="7115175" y="5722938"/>
            <a:ext cx="2808288" cy="287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运营商彩铃系统</a:t>
            </a:r>
          </a:p>
        </p:txBody>
      </p:sp>
      <p:sp>
        <p:nvSpPr>
          <p:cNvPr id="25616" name="TextBox 14"/>
          <p:cNvSpPr txBox="1">
            <a:spLocks noChangeArrowheads="1"/>
          </p:cNvSpPr>
          <p:nvPr/>
        </p:nvSpPr>
        <p:spPr bwMode="auto">
          <a:xfrm>
            <a:off x="6899275" y="5418138"/>
            <a:ext cx="1295400" cy="304800"/>
          </a:xfrm>
          <a:prstGeom prst="rect">
            <a:avLst/>
          </a:prstGeom>
          <a:noFill/>
          <a:ln w="9525">
            <a:noFill/>
            <a:miter lim="800000"/>
            <a:headEnd/>
            <a:tailEnd/>
          </a:ln>
        </p:spPr>
        <p:txBody>
          <a:bodyPr>
            <a:spAutoFit/>
          </a:bodyPr>
          <a:lstStyle/>
          <a:p>
            <a:r>
              <a:rPr lang="zh-CN" altLang="en-US" sz="1400">
                <a:solidFill>
                  <a:srgbClr val="FF0000"/>
                </a:solidFill>
                <a:latin typeface="Calibri" pitchFamily="34" charset="0"/>
              </a:rPr>
              <a:t>咪咕音乐基地</a:t>
            </a:r>
          </a:p>
        </p:txBody>
      </p:sp>
      <p:cxnSp>
        <p:nvCxnSpPr>
          <p:cNvPr id="9" name="直接箭头连接符 8"/>
          <p:cNvCxnSpPr>
            <a:stCxn id="5" idx="2"/>
            <a:endCxn id="3" idx="0"/>
          </p:cNvCxnSpPr>
          <p:nvPr/>
        </p:nvCxnSpPr>
        <p:spPr>
          <a:xfrm>
            <a:off x="6800850" y="2638425"/>
            <a:ext cx="1720850" cy="69532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618" name="直接箭头连接符 8"/>
          <p:cNvCxnSpPr>
            <a:cxnSpLocks noChangeShapeType="1"/>
          </p:cNvCxnSpPr>
          <p:nvPr/>
        </p:nvCxnSpPr>
        <p:spPr bwMode="auto">
          <a:xfrm flipH="1">
            <a:off x="8520113" y="4943475"/>
            <a:ext cx="1587" cy="766763"/>
          </a:xfrm>
          <a:prstGeom prst="straightConnector1">
            <a:avLst/>
          </a:prstGeom>
          <a:noFill/>
          <a:ln w="25400" algn="ctr">
            <a:solidFill>
              <a:srgbClr val="4A7EBB"/>
            </a:solidFill>
            <a:round/>
            <a:headEnd/>
            <a:tailEnd type="arrow" w="med" len="med"/>
          </a:ln>
        </p:spPr>
      </p:cxnSp>
      <p:sp>
        <p:nvSpPr>
          <p:cNvPr id="14" name="矩形 10"/>
          <p:cNvSpPr/>
          <p:nvPr/>
        </p:nvSpPr>
        <p:spPr>
          <a:xfrm>
            <a:off x="7681913" y="2057400"/>
            <a:ext cx="1582737" cy="6477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圆角矩形 4"/>
          <p:cNvSpPr/>
          <p:nvPr/>
        </p:nvSpPr>
        <p:spPr>
          <a:xfrm>
            <a:off x="7826375" y="2344738"/>
            <a:ext cx="1370013" cy="287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客户端（</a:t>
            </a:r>
            <a:r>
              <a:rPr lang="en-US" altLang="zh-CN" sz="1400">
                <a:solidFill>
                  <a:srgbClr val="FFFFFF"/>
                </a:solidFill>
              </a:rPr>
              <a:t>SDK</a:t>
            </a:r>
            <a:r>
              <a:rPr lang="zh-CN" altLang="en-US" sz="1400">
                <a:solidFill>
                  <a:srgbClr val="FFFFFF"/>
                </a:solidFill>
              </a:rPr>
              <a:t>）</a:t>
            </a:r>
          </a:p>
        </p:txBody>
      </p:sp>
      <p:sp>
        <p:nvSpPr>
          <p:cNvPr id="25621" name="TextBox 14"/>
          <p:cNvSpPr txBox="1">
            <a:spLocks noChangeArrowheads="1"/>
          </p:cNvSpPr>
          <p:nvPr/>
        </p:nvSpPr>
        <p:spPr bwMode="auto">
          <a:xfrm>
            <a:off x="7629525" y="2039938"/>
            <a:ext cx="1295400" cy="304800"/>
          </a:xfrm>
          <a:prstGeom prst="rect">
            <a:avLst/>
          </a:prstGeom>
          <a:noFill/>
          <a:ln w="9525">
            <a:noFill/>
            <a:miter lim="800000"/>
            <a:headEnd/>
            <a:tailEnd/>
          </a:ln>
        </p:spPr>
        <p:txBody>
          <a:bodyPr>
            <a:spAutoFit/>
          </a:bodyPr>
          <a:lstStyle/>
          <a:p>
            <a:r>
              <a:rPr lang="zh-CN" altLang="en-US" sz="1400">
                <a:solidFill>
                  <a:srgbClr val="FF0000"/>
                </a:solidFill>
                <a:latin typeface="Calibri" pitchFamily="34" charset="0"/>
              </a:rPr>
              <a:t>客户端</a:t>
            </a:r>
            <a:r>
              <a:rPr lang="en-US" altLang="zh-CN" sz="1400">
                <a:solidFill>
                  <a:srgbClr val="FF0000"/>
                </a:solidFill>
                <a:latin typeface="Calibri" pitchFamily="34" charset="0"/>
              </a:rPr>
              <a:t>2</a:t>
            </a:r>
          </a:p>
        </p:txBody>
      </p:sp>
      <p:cxnSp>
        <p:nvCxnSpPr>
          <p:cNvPr id="16" name="直接箭头连接符 8"/>
          <p:cNvCxnSpPr>
            <a:stCxn id="0" idx="2"/>
            <a:endCxn id="3" idx="0"/>
          </p:cNvCxnSpPr>
          <p:nvPr/>
        </p:nvCxnSpPr>
        <p:spPr>
          <a:xfrm>
            <a:off x="8512175" y="2644775"/>
            <a:ext cx="9525" cy="6889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矩形 10"/>
          <p:cNvSpPr/>
          <p:nvPr/>
        </p:nvSpPr>
        <p:spPr>
          <a:xfrm>
            <a:off x="9421813" y="2054225"/>
            <a:ext cx="1582737" cy="6477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圆角矩形 4"/>
          <p:cNvSpPr/>
          <p:nvPr/>
        </p:nvSpPr>
        <p:spPr>
          <a:xfrm>
            <a:off x="9566275" y="2341563"/>
            <a:ext cx="1370013" cy="287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rgbClr val="FFFFFF"/>
                </a:solidFill>
              </a:rPr>
              <a:t>客户端（</a:t>
            </a:r>
            <a:r>
              <a:rPr lang="en-US" altLang="zh-CN" sz="1400">
                <a:solidFill>
                  <a:srgbClr val="FFFFFF"/>
                </a:solidFill>
              </a:rPr>
              <a:t>SDK</a:t>
            </a:r>
            <a:r>
              <a:rPr lang="zh-CN" altLang="en-US" sz="1400">
                <a:solidFill>
                  <a:srgbClr val="FFFFFF"/>
                </a:solidFill>
              </a:rPr>
              <a:t>）</a:t>
            </a:r>
          </a:p>
        </p:txBody>
      </p:sp>
      <p:sp>
        <p:nvSpPr>
          <p:cNvPr id="25625" name="TextBox 14"/>
          <p:cNvSpPr txBox="1">
            <a:spLocks noChangeArrowheads="1"/>
          </p:cNvSpPr>
          <p:nvPr/>
        </p:nvSpPr>
        <p:spPr bwMode="auto">
          <a:xfrm>
            <a:off x="9369425" y="2036763"/>
            <a:ext cx="1295400" cy="304800"/>
          </a:xfrm>
          <a:prstGeom prst="rect">
            <a:avLst/>
          </a:prstGeom>
          <a:noFill/>
          <a:ln w="9525">
            <a:noFill/>
            <a:miter lim="800000"/>
            <a:headEnd/>
            <a:tailEnd/>
          </a:ln>
        </p:spPr>
        <p:txBody>
          <a:bodyPr>
            <a:spAutoFit/>
          </a:bodyPr>
          <a:lstStyle/>
          <a:p>
            <a:r>
              <a:rPr lang="zh-CN" altLang="en-US" sz="1400">
                <a:solidFill>
                  <a:srgbClr val="FF0000"/>
                </a:solidFill>
                <a:latin typeface="Calibri" pitchFamily="34" charset="0"/>
              </a:rPr>
              <a:t>客户端</a:t>
            </a:r>
            <a:r>
              <a:rPr lang="en-US" altLang="zh-CN" sz="1400">
                <a:solidFill>
                  <a:srgbClr val="FF0000"/>
                </a:solidFill>
                <a:latin typeface="Calibri" pitchFamily="34" charset="0"/>
              </a:rPr>
              <a:t>3</a:t>
            </a:r>
          </a:p>
        </p:txBody>
      </p:sp>
      <p:cxnSp>
        <p:nvCxnSpPr>
          <p:cNvPr id="25626" name="直接箭头连接符 8"/>
          <p:cNvCxnSpPr>
            <a:cxnSpLocks noChangeShapeType="1"/>
            <a:endCxn id="3" idx="0"/>
          </p:cNvCxnSpPr>
          <p:nvPr/>
        </p:nvCxnSpPr>
        <p:spPr bwMode="auto">
          <a:xfrm flipH="1">
            <a:off x="8521700" y="2641600"/>
            <a:ext cx="1730375" cy="692150"/>
          </a:xfrm>
          <a:prstGeom prst="straightConnector1">
            <a:avLst/>
          </a:prstGeom>
          <a:noFill/>
          <a:ln w="25400" algn="ctr">
            <a:solidFill>
              <a:srgbClr val="4A7EBB"/>
            </a:solidFill>
            <a:round/>
            <a:headEnd/>
            <a:tailEnd type="arrow" w="med" len="med"/>
          </a:ln>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normAutofit/>
          </a:bodyPr>
          <a:lstStyle/>
          <a:p>
            <a:pPr eaLnBrk="1" fontAlgn="auto" hangingPunct="1">
              <a:spcAft>
                <a:spcPts val="0"/>
              </a:spcAft>
              <a:buFont typeface="Arial" panose="020B0604020202020204" pitchFamily="34" charset="0"/>
              <a:buChar char="•"/>
              <a:defRPr/>
            </a:pPr>
            <a:r>
              <a:rPr lang="zh-CN" altLang="en-US" dirty="0" smtClean="0"/>
              <a:t>富媒体音乐内容运营：</a:t>
            </a:r>
            <a:endParaRPr lang="en-US" altLang="zh-CN" dirty="0" smtClean="0"/>
          </a:p>
          <a:p>
            <a:pPr marL="0" indent="0" eaLnBrk="1" fontAlgn="auto" hangingPunct="1">
              <a:spcAft>
                <a:spcPts val="0"/>
              </a:spcAft>
              <a:buFont typeface="Arial" charset="0"/>
              <a:buNone/>
              <a:defRPr/>
            </a:pPr>
            <a:r>
              <a:rPr lang="en-US" altLang="zh-CN" dirty="0"/>
              <a:t> </a:t>
            </a:r>
            <a:r>
              <a:rPr lang="en-US" altLang="zh-CN" dirty="0" smtClean="0"/>
              <a:t>   </a:t>
            </a:r>
            <a:r>
              <a:rPr lang="zh-CN" altLang="en-US" dirty="0" smtClean="0"/>
              <a:t>彩铃的推荐、咪咕音乐公司相关活动的露出。</a:t>
            </a:r>
            <a:endParaRPr lang="en-US" altLang="zh-CN" dirty="0" smtClean="0"/>
          </a:p>
          <a:p>
            <a:pPr eaLnBrk="1" fontAlgn="auto" hangingPunct="1">
              <a:spcAft>
                <a:spcPts val="0"/>
              </a:spcAft>
              <a:buFont typeface="Arial" panose="020B0604020202020204" pitchFamily="34" charset="0"/>
              <a:buChar char="•"/>
              <a:defRPr/>
            </a:pPr>
            <a:endParaRPr lang="en-US" altLang="zh-CN" dirty="0" smtClean="0"/>
          </a:p>
          <a:p>
            <a:pPr eaLnBrk="1" fontAlgn="auto" hangingPunct="1">
              <a:spcAft>
                <a:spcPts val="0"/>
              </a:spcAft>
              <a:buFont typeface="Arial" panose="020B0604020202020204" pitchFamily="34" charset="0"/>
              <a:buChar char="•"/>
              <a:defRPr/>
            </a:pPr>
            <a:r>
              <a:rPr lang="zh-CN" altLang="en-US" dirty="0" smtClean="0"/>
              <a:t>富媒体广告内容运营：</a:t>
            </a:r>
            <a:endParaRPr lang="en-US" altLang="zh-CN" dirty="0" smtClean="0"/>
          </a:p>
          <a:p>
            <a:pPr marL="0" indent="0" eaLnBrk="1" fontAlgn="auto" hangingPunct="1">
              <a:spcAft>
                <a:spcPts val="0"/>
              </a:spcAft>
              <a:buFont typeface="Arial" panose="020B0604020202020204" pitchFamily="34" charset="0"/>
              <a:buNone/>
              <a:defRPr/>
            </a:pPr>
            <a:r>
              <a:rPr lang="en-US" altLang="zh-CN" dirty="0"/>
              <a:t> </a:t>
            </a:r>
            <a:r>
              <a:rPr lang="en-US" altLang="zh-CN" dirty="0" smtClean="0"/>
              <a:t>  </a:t>
            </a:r>
            <a:r>
              <a:rPr lang="zh-CN" altLang="en-US" dirty="0" smtClean="0"/>
              <a:t>不打扰用户前提下，利用彩铃的强制性，推送以彩铃为主体，相关赞助商内容为辅的赞助内容，如企业名称、企业</a:t>
            </a:r>
            <a:r>
              <a:rPr lang="en-US" altLang="zh-CN" dirty="0" smtClean="0"/>
              <a:t>VI</a:t>
            </a:r>
            <a:r>
              <a:rPr lang="zh-CN" altLang="en-US" dirty="0" smtClean="0"/>
              <a:t>、企业产品等。</a:t>
            </a:r>
            <a:endParaRPr lang="zh-CN" altLang="en-US" dirty="0"/>
          </a:p>
        </p:txBody>
      </p:sp>
      <p:sp>
        <p:nvSpPr>
          <p:cNvPr id="26626" name="标题 2"/>
          <p:cNvSpPr>
            <a:spLocks noGrp="1"/>
          </p:cNvSpPr>
          <p:nvPr>
            <p:ph type="title"/>
          </p:nvPr>
        </p:nvSpPr>
        <p:spPr/>
        <p:txBody>
          <a:bodyPr/>
          <a:lstStyle/>
          <a:p>
            <a:pPr eaLnBrk="1" hangingPunct="1"/>
            <a:r>
              <a:rPr lang="en-US" altLang="zh-CN" smtClean="0"/>
              <a:t>3.3 </a:t>
            </a:r>
            <a:r>
              <a:rPr lang="zh-CN" altLang="en-US" smtClean="0"/>
              <a:t>运营方案</a:t>
            </a:r>
            <a:r>
              <a:rPr lang="en-US" altLang="zh-CN" smtClean="0"/>
              <a:t> </a:t>
            </a:r>
            <a:endParaRPr lang="zh-CN" alt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normAutofit/>
          </a:bodyPr>
          <a:lstStyle/>
          <a:p>
            <a:pPr eaLnBrk="1" fontAlgn="auto" hangingPunct="1">
              <a:spcAft>
                <a:spcPts val="0"/>
              </a:spcAft>
              <a:buFont typeface="Arial" panose="020B0604020202020204" pitchFamily="34" charset="0"/>
              <a:buChar char="•"/>
              <a:defRPr/>
            </a:pPr>
            <a:r>
              <a:rPr lang="zh-CN" altLang="en-US" dirty="0" smtClean="0"/>
              <a:t>用户体验：</a:t>
            </a:r>
            <a:endParaRPr lang="en-US" altLang="zh-CN" dirty="0" smtClean="0"/>
          </a:p>
          <a:p>
            <a:pPr marL="0" indent="0" eaLnBrk="1" fontAlgn="auto" hangingPunct="1">
              <a:spcAft>
                <a:spcPts val="0"/>
              </a:spcAft>
              <a:buFont typeface="Arial" charset="0"/>
              <a:buNone/>
              <a:defRPr/>
            </a:pPr>
            <a:r>
              <a:rPr lang="en-US" altLang="zh-CN" dirty="0" smtClean="0"/>
              <a:t>   </a:t>
            </a:r>
            <a:r>
              <a:rPr lang="zh-CN" altLang="en-US" dirty="0" smtClean="0"/>
              <a:t>将为用户设置关闭富媒体页面选项，尊重用户权利；</a:t>
            </a:r>
            <a:endParaRPr lang="en-US" altLang="zh-CN" dirty="0" smtClean="0"/>
          </a:p>
          <a:p>
            <a:pPr marL="0" indent="0" eaLnBrk="1" fontAlgn="auto" hangingPunct="1">
              <a:spcAft>
                <a:spcPts val="0"/>
              </a:spcAft>
              <a:buFont typeface="Arial" charset="0"/>
              <a:buNone/>
              <a:defRPr/>
            </a:pPr>
            <a:endParaRPr lang="en-US" altLang="zh-CN" dirty="0" smtClean="0"/>
          </a:p>
          <a:p>
            <a:pPr marL="0" indent="0" eaLnBrk="1" fontAlgn="auto" hangingPunct="1">
              <a:spcAft>
                <a:spcPts val="0"/>
              </a:spcAft>
              <a:buFont typeface="Arial" charset="0"/>
              <a:buNone/>
              <a:defRPr/>
            </a:pPr>
            <a:r>
              <a:rPr lang="zh-CN" altLang="en-US" dirty="0" smtClean="0"/>
              <a:t>信息安全：</a:t>
            </a:r>
            <a:endParaRPr lang="en-US" altLang="zh-CN" dirty="0" smtClean="0"/>
          </a:p>
          <a:p>
            <a:pPr marL="0" indent="0" eaLnBrk="1" fontAlgn="auto" hangingPunct="1">
              <a:spcAft>
                <a:spcPts val="0"/>
              </a:spcAft>
              <a:buFont typeface="Arial" charset="0"/>
              <a:buNone/>
              <a:defRPr/>
            </a:pPr>
            <a:r>
              <a:rPr lang="zh-CN" altLang="en-US" dirty="0"/>
              <a:t> </a:t>
            </a:r>
            <a:r>
              <a:rPr lang="zh-CN" altLang="en-US" dirty="0" smtClean="0"/>
              <a:t> 图片和文字基地统一审核、存储。</a:t>
            </a:r>
          </a:p>
          <a:p>
            <a:pPr eaLnBrk="1" fontAlgn="auto" hangingPunct="1">
              <a:spcAft>
                <a:spcPts val="0"/>
              </a:spcAft>
              <a:buFont typeface="Arial" panose="020B0604020202020204" pitchFamily="34" charset="0"/>
              <a:buChar char="•"/>
              <a:defRPr/>
            </a:pPr>
            <a:endParaRPr lang="zh-CN" altLang="en-US" dirty="0"/>
          </a:p>
        </p:txBody>
      </p:sp>
      <p:sp>
        <p:nvSpPr>
          <p:cNvPr id="27650" name="标题 2"/>
          <p:cNvSpPr>
            <a:spLocks noGrp="1"/>
          </p:cNvSpPr>
          <p:nvPr>
            <p:ph type="title"/>
          </p:nvPr>
        </p:nvSpPr>
        <p:spPr/>
        <p:txBody>
          <a:bodyPr/>
          <a:lstStyle/>
          <a:p>
            <a:pPr eaLnBrk="1" hangingPunct="1"/>
            <a:r>
              <a:rPr lang="en-US" altLang="zh-CN" smtClean="0"/>
              <a:t>3.4 </a:t>
            </a:r>
            <a:r>
              <a:rPr lang="zh-CN" altLang="en-US" smtClean="0"/>
              <a:t>运营安全</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12700" y="6350"/>
            <a:ext cx="12192000" cy="68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31"/>
          <p:cNvSpPr txBox="1"/>
          <p:nvPr/>
        </p:nvSpPr>
        <p:spPr>
          <a:xfrm>
            <a:off x="1597025" y="2733675"/>
            <a:ext cx="903288"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rgbClr val="FF0000"/>
                </a:solidFill>
                <a:latin typeface="微软雅黑 Light" pitchFamily="34" charset="-122"/>
                <a:ea typeface="微软雅黑 Light" pitchFamily="34" charset="-122"/>
                <a:cs typeface="Open Sans" panose="020B0606030504020204" pitchFamily="34" charset="0"/>
              </a:rPr>
              <a:t>1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项目背景</a:t>
            </a:r>
            <a:endParaRPr lang="en-US"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28676" name="TextBox 33"/>
          <p:cNvSpPr txBox="1">
            <a:spLocks noChangeArrowheads="1"/>
          </p:cNvSpPr>
          <p:nvPr/>
        </p:nvSpPr>
        <p:spPr bwMode="auto">
          <a:xfrm>
            <a:off x="1574800" y="4660900"/>
            <a:ext cx="996950" cy="784225"/>
          </a:xfrm>
          <a:prstGeom prst="rect">
            <a:avLst/>
          </a:prstGeom>
          <a:noFill/>
          <a:ln w="9525">
            <a:noFill/>
            <a:miter lim="800000"/>
            <a:headEnd/>
            <a:tailEnd/>
          </a:ln>
        </p:spPr>
        <p:txBody>
          <a:bodyPr wrap="none">
            <a:spAutoFit/>
          </a:bodyPr>
          <a:lstStyle/>
          <a:p>
            <a:pPr>
              <a:lnSpc>
                <a:spcPct val="150000"/>
              </a:lnSpc>
            </a:pPr>
            <a:r>
              <a:rPr lang="en-US" altLang="zh-CN" sz="1600" b="1">
                <a:solidFill>
                  <a:srgbClr val="FF0000"/>
                </a:solidFill>
                <a:latin typeface="微软雅黑 Light"/>
                <a:ea typeface="微软雅黑 Light"/>
                <a:cs typeface="Open Sans"/>
              </a:rPr>
              <a:t>3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解决方案</a:t>
            </a:r>
            <a:endParaRPr lang="en-US" sz="1600">
              <a:solidFill>
                <a:srgbClr val="262626"/>
              </a:solidFill>
              <a:latin typeface="微软雅黑 Light"/>
              <a:ea typeface="微软雅黑 Light"/>
              <a:cs typeface="Open Sans"/>
            </a:endParaRPr>
          </a:p>
        </p:txBody>
      </p:sp>
      <p:sp>
        <p:nvSpPr>
          <p:cNvPr id="28677" name="TextBox 34"/>
          <p:cNvSpPr txBox="1">
            <a:spLocks noChangeArrowheads="1"/>
          </p:cNvSpPr>
          <p:nvPr/>
        </p:nvSpPr>
        <p:spPr bwMode="auto">
          <a:xfrm>
            <a:off x="1597025" y="3657600"/>
            <a:ext cx="903288" cy="785813"/>
          </a:xfrm>
          <a:prstGeom prst="rect">
            <a:avLst/>
          </a:prstGeom>
          <a:noFill/>
          <a:ln w="9525">
            <a:noFill/>
            <a:miter lim="800000"/>
            <a:headEnd/>
            <a:tailEnd/>
          </a:ln>
        </p:spPr>
        <p:txBody>
          <a:bodyPr wrap="none">
            <a:spAutoFit/>
          </a:bodyPr>
          <a:lstStyle/>
          <a:p>
            <a:pPr>
              <a:lnSpc>
                <a:spcPct val="150000"/>
              </a:lnSpc>
            </a:pPr>
            <a:r>
              <a:rPr lang="en-US" altLang="zh-CN" sz="1600" b="1">
                <a:solidFill>
                  <a:srgbClr val="FFC000"/>
                </a:solidFill>
                <a:latin typeface="微软雅黑 Light"/>
                <a:ea typeface="微软雅黑 Light"/>
                <a:cs typeface="Open Sans"/>
              </a:rPr>
              <a:t> </a:t>
            </a:r>
            <a:r>
              <a:rPr lang="en-US" altLang="zh-CN" sz="1600" b="1">
                <a:solidFill>
                  <a:srgbClr val="FF0000"/>
                </a:solidFill>
                <a:latin typeface="微软雅黑 Light"/>
                <a:ea typeface="微软雅黑 Light"/>
                <a:cs typeface="Open Sans"/>
              </a:rPr>
              <a:t>2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公司介绍</a:t>
            </a:r>
            <a:endParaRPr lang="en-US" sz="1600">
              <a:solidFill>
                <a:srgbClr val="262626"/>
              </a:solidFill>
              <a:latin typeface="微软雅黑 Light"/>
              <a:ea typeface="微软雅黑 Light"/>
              <a:cs typeface="Open Sans"/>
            </a:endParaRPr>
          </a:p>
        </p:txBody>
      </p:sp>
      <p:sp>
        <p:nvSpPr>
          <p:cNvPr id="44" name="Rectangle 16"/>
          <p:cNvSpPr/>
          <p:nvPr/>
        </p:nvSpPr>
        <p:spPr>
          <a:xfrm>
            <a:off x="1255713" y="2798763"/>
            <a:ext cx="277812" cy="300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Rectangle 16"/>
          <p:cNvSpPr/>
          <p:nvPr/>
        </p:nvSpPr>
        <p:spPr>
          <a:xfrm>
            <a:off x="1255713" y="3756025"/>
            <a:ext cx="279400" cy="300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16"/>
          <p:cNvSpPr/>
          <p:nvPr/>
        </p:nvSpPr>
        <p:spPr>
          <a:xfrm>
            <a:off x="1255713" y="4706938"/>
            <a:ext cx="279400" cy="301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TextBox 46"/>
          <p:cNvSpPr txBox="1"/>
          <p:nvPr/>
        </p:nvSpPr>
        <p:spPr>
          <a:xfrm>
            <a:off x="7096125" y="2746375"/>
            <a:ext cx="1441450"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r>
              <a:rPr lang="en-US" sz="1600" b="1" dirty="0">
                <a:solidFill>
                  <a:srgbClr val="FF0000"/>
                </a:solidFill>
                <a:latin typeface="微软雅黑 Light" pitchFamily="34" charset="-122"/>
                <a:ea typeface="微软雅黑 Light" pitchFamily="34" charset="-122"/>
                <a:cs typeface="Open Sans" panose="020B0606030504020204" pitchFamily="34" charset="0"/>
              </a:rPr>
              <a:t>4</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合作建议和规划</a:t>
            </a:r>
            <a:endParaRPr lang="en-US"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49" name="TextBox 48"/>
          <p:cNvSpPr txBox="1"/>
          <p:nvPr/>
        </p:nvSpPr>
        <p:spPr>
          <a:xfrm>
            <a:off x="7096125" y="3670300"/>
            <a:ext cx="903288" cy="785813"/>
          </a:xfrm>
          <a:prstGeom prst="rect">
            <a:avLst/>
          </a:prstGeom>
          <a:noFill/>
        </p:spPr>
        <p:txBody>
          <a:bodyPr wrap="none">
            <a:spAutoFit/>
          </a:bodyPr>
          <a:lstStyle/>
          <a:p>
            <a:pPr fontAlgn="auto">
              <a:lnSpc>
                <a:spcPct val="150000"/>
              </a:lnSpc>
              <a:spcBef>
                <a:spcPts val="0"/>
              </a:spcBef>
              <a:spcAft>
                <a:spcPts val="0"/>
              </a:spcAft>
              <a:defRPr/>
            </a:pPr>
            <a:r>
              <a:rPr lang="en-US" altLang="zh-CN" sz="1600" b="1" dirty="0">
                <a:solidFill>
                  <a:srgbClr val="FF0000"/>
                </a:solidFill>
                <a:latin typeface="微软雅黑 Light" pitchFamily="34" charset="-122"/>
                <a:ea typeface="微软雅黑 Light" pitchFamily="34" charset="-122"/>
                <a:cs typeface="Open Sans" panose="020B0606030504020204" pitchFamily="34" charset="0"/>
              </a:rPr>
              <a:t>5</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收入预期</a:t>
            </a:r>
            <a:endParaRPr lang="en-US"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50" name="Rectangle 16"/>
          <p:cNvSpPr/>
          <p:nvPr/>
        </p:nvSpPr>
        <p:spPr>
          <a:xfrm>
            <a:off x="6754813" y="2792413"/>
            <a:ext cx="277812" cy="300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16"/>
          <p:cNvSpPr/>
          <p:nvPr/>
        </p:nvSpPr>
        <p:spPr>
          <a:xfrm>
            <a:off x="6754813" y="3768725"/>
            <a:ext cx="279400" cy="300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8685" name="图片 1"/>
          <p:cNvPicPr>
            <a:picLocks noChangeAspect="1"/>
          </p:cNvPicPr>
          <p:nvPr/>
        </p:nvPicPr>
        <p:blipFill>
          <a:blip r:embed="rId2"/>
          <a:srcRect/>
          <a:stretch>
            <a:fillRect/>
          </a:stretch>
        </p:blipFill>
        <p:spPr bwMode="auto">
          <a:xfrm>
            <a:off x="-7938" y="-33338"/>
            <a:ext cx="12220576" cy="2627313"/>
          </a:xfrm>
          <a:prstGeom prst="rect">
            <a:avLst/>
          </a:prstGeom>
          <a:noFill/>
          <a:ln w="9525">
            <a:noFill/>
            <a:miter lim="800000"/>
            <a:headEnd/>
            <a:tailEnd/>
          </a:ln>
        </p:spPr>
      </p:pic>
      <p:sp>
        <p:nvSpPr>
          <p:cNvPr id="16" name="Rectangle 15"/>
          <p:cNvSpPr/>
          <p:nvPr/>
        </p:nvSpPr>
        <p:spPr>
          <a:xfrm>
            <a:off x="-28575" y="-33338"/>
            <a:ext cx="12233275" cy="265430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文本框 2"/>
          <p:cNvSpPr txBox="1"/>
          <p:nvPr/>
        </p:nvSpPr>
        <p:spPr>
          <a:xfrm>
            <a:off x="1944688" y="1106488"/>
            <a:ext cx="1892300" cy="769937"/>
          </a:xfrm>
          <a:prstGeom prst="rect">
            <a:avLst/>
          </a:prstGeom>
          <a:noFill/>
        </p:spPr>
        <p:txBody>
          <a:bodyPr>
            <a:spAutoFit/>
          </a:bodyPr>
          <a:lstStyle/>
          <a:p>
            <a:pPr fontAlgn="auto">
              <a:spcBef>
                <a:spcPts val="0"/>
              </a:spcBef>
              <a:spcAft>
                <a:spcPts val="0"/>
              </a:spcAft>
              <a:defRPr/>
            </a:pPr>
            <a:r>
              <a:rPr lang="zh-CN" altLang="en-US" sz="4400" b="1" dirty="0">
                <a:solidFill>
                  <a:schemeClr val="tx1">
                    <a:lumMod val="75000"/>
                    <a:lumOff val="25000"/>
                  </a:schemeClr>
                </a:solidFill>
                <a:latin typeface="微软雅黑 Light" pitchFamily="34" charset="-122"/>
                <a:ea typeface="微软雅黑 Light" pitchFamily="34" charset="-122"/>
                <a:cs typeface="Open Sans" panose="020B0606030504020204" pitchFamily="34" charset="0"/>
              </a:rPr>
              <a:t>目录</a:t>
            </a:r>
          </a:p>
        </p:txBody>
      </p:sp>
      <p:pic>
        <p:nvPicPr>
          <p:cNvPr id="28688" name="Picture 2" descr="C:\Users\Administrator\Desktop\素材\2446109160730713244.png"/>
          <p:cNvPicPr>
            <a:picLocks noChangeAspect="1" noChangeArrowheads="1"/>
          </p:cNvPicPr>
          <p:nvPr/>
        </p:nvPicPr>
        <p:blipFill>
          <a:blip r:embed="rId3"/>
          <a:srcRect/>
          <a:stretch>
            <a:fillRect/>
          </a:stretch>
        </p:blipFill>
        <p:spPr bwMode="auto">
          <a:xfrm>
            <a:off x="10634663" y="261938"/>
            <a:ext cx="1350962" cy="46355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825625"/>
            <a:ext cx="10515600" cy="4799013"/>
          </a:xfrm>
        </p:spPr>
        <p:txBody>
          <a:bodyPr rtlCol="0">
            <a:normAutofit/>
          </a:bodyPr>
          <a:lstStyle/>
          <a:p>
            <a:pPr eaLnBrk="1" fontAlgn="auto" hangingPunct="1">
              <a:spcAft>
                <a:spcPts val="0"/>
              </a:spcAft>
              <a:buFont typeface="Arial" panose="020B0604020202020204" pitchFamily="34" charset="0"/>
              <a:buChar char="•"/>
              <a:defRPr/>
            </a:pPr>
            <a:r>
              <a:rPr lang="zh-CN" altLang="en-US" dirty="0" smtClean="0"/>
              <a:t>合作对象：咪咕客户端（咪咕音乐</a:t>
            </a:r>
            <a:r>
              <a:rPr lang="en-US" altLang="zh-CN" dirty="0" smtClean="0"/>
              <a:t>/</a:t>
            </a:r>
            <a:r>
              <a:rPr lang="zh-CN" altLang="en-US" dirty="0" smtClean="0"/>
              <a:t>咪咕爱唱</a:t>
            </a:r>
            <a:r>
              <a:rPr lang="en-US" altLang="zh-CN" dirty="0" smtClean="0"/>
              <a:t>/</a:t>
            </a:r>
            <a:r>
              <a:rPr lang="zh-CN" altLang="en-US" dirty="0" smtClean="0"/>
              <a:t>咪咕铃声）</a:t>
            </a:r>
            <a:endParaRPr lang="en-US" altLang="zh-CN" dirty="0" smtClean="0"/>
          </a:p>
          <a:p>
            <a:pPr eaLnBrk="1" fontAlgn="auto" hangingPunct="1">
              <a:spcAft>
                <a:spcPts val="0"/>
              </a:spcAft>
              <a:buFont typeface="Arial" panose="020B0604020202020204" pitchFamily="34" charset="0"/>
              <a:buChar char="•"/>
              <a:defRPr/>
            </a:pPr>
            <a:r>
              <a:rPr lang="zh-CN" altLang="en-US" dirty="0" smtClean="0"/>
              <a:t>合作方式：</a:t>
            </a:r>
            <a:endParaRPr lang="en-US" altLang="zh-CN" dirty="0" smtClean="0"/>
          </a:p>
          <a:p>
            <a:pPr marL="0" indent="0" eaLnBrk="1" fontAlgn="auto" hangingPunct="1">
              <a:spcAft>
                <a:spcPts val="0"/>
              </a:spcAft>
              <a:buFont typeface="Arial" panose="020B0604020202020204" pitchFamily="34" charset="0"/>
              <a:buNone/>
              <a:defRPr/>
            </a:pPr>
            <a:r>
              <a:rPr lang="en-US" altLang="zh-CN" dirty="0"/>
              <a:t> </a:t>
            </a:r>
            <a:r>
              <a:rPr lang="en-US" altLang="zh-CN" dirty="0" smtClean="0"/>
              <a:t> </a:t>
            </a:r>
            <a:endParaRPr lang="zh-CN" altLang="en-US" dirty="0"/>
          </a:p>
        </p:txBody>
      </p:sp>
      <p:sp>
        <p:nvSpPr>
          <p:cNvPr id="3" name="标题 2"/>
          <p:cNvSpPr>
            <a:spLocks noGrp="1"/>
          </p:cNvSpPr>
          <p:nvPr>
            <p:ph type="title"/>
          </p:nvPr>
        </p:nvSpPr>
        <p:spPr/>
        <p:txBody>
          <a:bodyPr rtlCol="0">
            <a:normAutofit/>
          </a:bodyPr>
          <a:lstStyle/>
          <a:p>
            <a:pPr eaLnBrk="1" fontAlgn="auto" hangingPunct="1">
              <a:spcAft>
                <a:spcPts val="0"/>
              </a:spcAft>
              <a:defRPr/>
            </a:pPr>
            <a:r>
              <a:rPr lang="en-US" altLang="zh-CN" dirty="0" smtClean="0"/>
              <a:t>4.1</a:t>
            </a:r>
            <a:r>
              <a:rPr lang="zh-CN" altLang="en-US" dirty="0" smtClean="0"/>
              <a:t>、</a:t>
            </a:r>
            <a:r>
              <a:rPr lang="zh-CN" altLang="en-US" dirty="0" smtClean="0">
                <a:solidFill>
                  <a:schemeClr val="tx1">
                    <a:lumMod val="85000"/>
                    <a:lumOff val="15000"/>
                  </a:schemeClr>
                </a:solidFill>
                <a:latin typeface="宋体" panose="02010600030101010101" pitchFamily="2" charset="-122"/>
                <a:cs typeface="Arial" panose="020B0604020202020204" pitchFamily="34" charset="0"/>
                <a:sym typeface="微软雅黑" pitchFamily="34" charset="-122"/>
              </a:rPr>
              <a:t>合作建议</a:t>
            </a:r>
            <a:endParaRPr lang="zh-CN" altLang="en-US" dirty="0">
              <a:latin typeface="宋体" panose="02010600030101010101" pitchFamily="2" charset="-122"/>
            </a:endParaRPr>
          </a:p>
        </p:txBody>
      </p:sp>
      <p:sp>
        <p:nvSpPr>
          <p:cNvPr id="4" name="圆角矩形 3"/>
          <p:cNvSpPr/>
          <p:nvPr/>
        </p:nvSpPr>
        <p:spPr>
          <a:xfrm>
            <a:off x="5768975" y="2687638"/>
            <a:ext cx="2892425" cy="3100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ltLang="zh-CN" sz="1600" dirty="0">
              <a:solidFill>
                <a:srgbClr val="FFFFFF"/>
              </a:solidFill>
            </a:endParaRPr>
          </a:p>
          <a:p>
            <a:pPr>
              <a:defRPr/>
            </a:pPr>
            <a:r>
              <a:rPr lang="zh-CN" altLang="en-US" sz="1600" dirty="0">
                <a:solidFill>
                  <a:srgbClr val="FFFFFF"/>
                </a:solidFill>
              </a:rPr>
              <a:t>音乐</a:t>
            </a:r>
            <a:r>
              <a:rPr lang="zh-CN" altLang="en-US" sz="1600" dirty="0">
                <a:solidFill>
                  <a:srgbClr val="FFFFFF"/>
                </a:solidFill>
              </a:rPr>
              <a:t>基地义务：</a:t>
            </a:r>
            <a:endParaRPr lang="en-US" altLang="zh-CN" sz="1600" dirty="0">
              <a:solidFill>
                <a:srgbClr val="FFFFFF"/>
              </a:solidFill>
            </a:endParaRPr>
          </a:p>
          <a:p>
            <a:pPr>
              <a:defRPr/>
            </a:pPr>
            <a:r>
              <a:rPr lang="en-US" altLang="zh-CN" sz="1600" dirty="0">
                <a:solidFill>
                  <a:srgbClr val="FFFFFF"/>
                </a:solidFill>
              </a:rPr>
              <a:t>1</a:t>
            </a:r>
            <a:r>
              <a:rPr lang="zh-CN" altLang="en-US" sz="1600" dirty="0">
                <a:solidFill>
                  <a:srgbClr val="FFFFFF"/>
                </a:solidFill>
              </a:rPr>
              <a:t>、负责内容、文字存储；</a:t>
            </a:r>
            <a:endParaRPr lang="en-US" altLang="zh-CN" sz="1600" dirty="0">
              <a:solidFill>
                <a:srgbClr val="FFFFFF"/>
              </a:solidFill>
            </a:endParaRPr>
          </a:p>
          <a:p>
            <a:pPr>
              <a:defRPr/>
            </a:pPr>
            <a:r>
              <a:rPr lang="en-US" altLang="zh-CN" sz="1600" dirty="0">
                <a:solidFill>
                  <a:srgbClr val="FFFFFF"/>
                </a:solidFill>
              </a:rPr>
              <a:t>2</a:t>
            </a:r>
            <a:r>
              <a:rPr lang="zh-CN" altLang="en-US" sz="1600" dirty="0">
                <a:solidFill>
                  <a:srgbClr val="FFFFFF"/>
                </a:solidFill>
              </a:rPr>
              <a:t>、业务实现用户彩铃接口的提供；</a:t>
            </a:r>
            <a:endParaRPr lang="en-US" altLang="zh-CN" sz="1600" dirty="0">
              <a:solidFill>
                <a:srgbClr val="FFFFFF"/>
              </a:solidFill>
            </a:endParaRPr>
          </a:p>
          <a:p>
            <a:pPr>
              <a:defRPr/>
            </a:pPr>
            <a:r>
              <a:rPr lang="en-US" altLang="zh-CN" sz="1600" dirty="0">
                <a:solidFill>
                  <a:srgbClr val="FFFFFF"/>
                </a:solidFill>
              </a:rPr>
              <a:t>3</a:t>
            </a:r>
            <a:r>
              <a:rPr lang="zh-CN" altLang="en-US" sz="1600" dirty="0">
                <a:solidFill>
                  <a:srgbClr val="FFFFFF"/>
                </a:solidFill>
              </a:rPr>
              <a:t>、和声梦无线的插件对接</a:t>
            </a:r>
            <a:endParaRPr lang="en-US" altLang="zh-CN" sz="1600" dirty="0">
              <a:solidFill>
                <a:srgbClr val="FFFFFF"/>
              </a:solidFill>
            </a:endParaRPr>
          </a:p>
          <a:p>
            <a:pPr>
              <a:defRPr/>
            </a:pPr>
            <a:r>
              <a:rPr lang="en-US" altLang="zh-CN" sz="1600" dirty="0">
                <a:solidFill>
                  <a:srgbClr val="FFFFFF"/>
                </a:solidFill>
              </a:rPr>
              <a:t>4</a:t>
            </a:r>
            <a:r>
              <a:rPr lang="zh-CN" altLang="en-US" sz="1600" dirty="0">
                <a:solidFill>
                  <a:srgbClr val="FFFFFF"/>
                </a:solidFill>
              </a:rPr>
              <a:t>、负责广告招商审核</a:t>
            </a:r>
            <a:endParaRPr lang="en-US" altLang="zh-CN" sz="1600" dirty="0">
              <a:solidFill>
                <a:srgbClr val="FFFFFF"/>
              </a:solidFill>
            </a:endParaRPr>
          </a:p>
          <a:p>
            <a:pPr>
              <a:defRPr/>
            </a:pPr>
            <a:r>
              <a:rPr lang="zh-CN" altLang="en-US" sz="1600" dirty="0">
                <a:solidFill>
                  <a:srgbClr val="FFFFFF"/>
                </a:solidFill>
              </a:rPr>
              <a:t>音乐基地权益：</a:t>
            </a:r>
            <a:endParaRPr lang="en-US" altLang="zh-CN" sz="1600" dirty="0">
              <a:solidFill>
                <a:srgbClr val="FFFFFF"/>
              </a:solidFill>
            </a:endParaRPr>
          </a:p>
          <a:p>
            <a:pPr>
              <a:defRPr/>
            </a:pPr>
            <a:r>
              <a:rPr lang="en-US" altLang="zh-CN" sz="1600" dirty="0">
                <a:solidFill>
                  <a:srgbClr val="FFFFFF"/>
                </a:solidFill>
              </a:rPr>
              <a:t>1</a:t>
            </a:r>
            <a:r>
              <a:rPr lang="zh-CN" altLang="en-US" sz="1600" dirty="0">
                <a:solidFill>
                  <a:srgbClr val="FFFFFF"/>
                </a:solidFill>
              </a:rPr>
              <a:t>、无偿使用声梦无线富媒体手机显示技术；</a:t>
            </a:r>
            <a:endParaRPr lang="en-US" altLang="zh-CN" sz="1600" dirty="0">
              <a:solidFill>
                <a:srgbClr val="FFFFFF"/>
              </a:solidFill>
            </a:endParaRPr>
          </a:p>
          <a:p>
            <a:pPr>
              <a:defRPr/>
            </a:pPr>
            <a:r>
              <a:rPr lang="en-US" altLang="zh-CN" sz="1600" dirty="0">
                <a:solidFill>
                  <a:srgbClr val="FFFFFF"/>
                </a:solidFill>
              </a:rPr>
              <a:t>2</a:t>
            </a:r>
            <a:r>
              <a:rPr lang="zh-CN" altLang="en-US" sz="1600" dirty="0">
                <a:solidFill>
                  <a:srgbClr val="FFFFFF"/>
                </a:solidFill>
              </a:rPr>
              <a:t>、富媒体广告</a:t>
            </a:r>
            <a:r>
              <a:rPr lang="zh-CN" altLang="en-US" sz="1600">
                <a:solidFill>
                  <a:srgbClr val="FFFFFF"/>
                </a:solidFill>
              </a:rPr>
              <a:t>页面</a:t>
            </a:r>
            <a:r>
              <a:rPr lang="zh-CN" altLang="en-US" sz="1600">
                <a:solidFill>
                  <a:srgbClr val="FFFFFF"/>
                </a:solidFill>
              </a:rPr>
              <a:t>广告费收入分成。</a:t>
            </a:r>
            <a:endParaRPr lang="en-US" altLang="zh-CN" sz="1600" dirty="0">
              <a:solidFill>
                <a:srgbClr val="FFFFFF"/>
              </a:solidFill>
            </a:endParaRPr>
          </a:p>
          <a:p>
            <a:pPr>
              <a:defRPr/>
            </a:pPr>
            <a:endParaRPr lang="en-US" altLang="zh-CN" sz="1600" dirty="0">
              <a:solidFill>
                <a:srgbClr val="FFFFFF"/>
              </a:solidFill>
            </a:endParaRPr>
          </a:p>
        </p:txBody>
      </p:sp>
      <p:sp>
        <p:nvSpPr>
          <p:cNvPr id="5" name="圆角矩形 4"/>
          <p:cNvSpPr/>
          <p:nvPr/>
        </p:nvSpPr>
        <p:spPr>
          <a:xfrm>
            <a:off x="2898775" y="2684463"/>
            <a:ext cx="2870200" cy="3100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600" dirty="0">
                <a:solidFill>
                  <a:srgbClr val="FFFFFF"/>
                </a:solidFill>
              </a:rPr>
              <a:t>声梦无线义务</a:t>
            </a:r>
            <a:r>
              <a:rPr lang="zh-CN" altLang="en-US" sz="1600" dirty="0">
                <a:solidFill>
                  <a:srgbClr val="FFFFFF"/>
                </a:solidFill>
              </a:rPr>
              <a:t>：</a:t>
            </a:r>
            <a:endParaRPr lang="en-US" altLang="zh-CN" sz="1600" dirty="0">
              <a:solidFill>
                <a:srgbClr val="FFFFFF"/>
              </a:solidFill>
            </a:endParaRPr>
          </a:p>
          <a:p>
            <a:pPr>
              <a:defRPr/>
            </a:pPr>
            <a:r>
              <a:rPr lang="en-US" altLang="zh-CN" sz="1600" dirty="0">
                <a:solidFill>
                  <a:srgbClr val="FFFFFF"/>
                </a:solidFill>
              </a:rPr>
              <a:t>1</a:t>
            </a:r>
            <a:r>
              <a:rPr lang="zh-CN" altLang="en-US" sz="1600" dirty="0">
                <a:solidFill>
                  <a:srgbClr val="FFFFFF"/>
                </a:solidFill>
              </a:rPr>
              <a:t>、无偿提供专利技术；</a:t>
            </a:r>
            <a:endParaRPr lang="en-US" altLang="zh-CN" sz="1600" dirty="0">
              <a:solidFill>
                <a:srgbClr val="FFFFFF"/>
              </a:solidFill>
            </a:endParaRPr>
          </a:p>
          <a:p>
            <a:pPr>
              <a:defRPr/>
            </a:pPr>
            <a:r>
              <a:rPr lang="en-US" altLang="zh-CN" sz="1600" dirty="0">
                <a:solidFill>
                  <a:srgbClr val="FFFFFF"/>
                </a:solidFill>
              </a:rPr>
              <a:t>2</a:t>
            </a:r>
            <a:r>
              <a:rPr lang="zh-CN" altLang="en-US" sz="1600" dirty="0">
                <a:solidFill>
                  <a:srgbClr val="FFFFFF"/>
                </a:solidFill>
              </a:rPr>
              <a:t>、提供云端处理方案</a:t>
            </a:r>
            <a:endParaRPr lang="en-US" altLang="zh-CN" sz="1600" dirty="0">
              <a:solidFill>
                <a:srgbClr val="FFFFFF"/>
              </a:solidFill>
            </a:endParaRPr>
          </a:p>
          <a:p>
            <a:pPr>
              <a:defRPr/>
            </a:pPr>
            <a:r>
              <a:rPr lang="en-US" altLang="zh-CN" sz="1600" dirty="0">
                <a:solidFill>
                  <a:srgbClr val="FFFFFF"/>
                </a:solidFill>
              </a:rPr>
              <a:t>3</a:t>
            </a:r>
            <a:r>
              <a:rPr lang="zh-CN" altLang="en-US" sz="1600" dirty="0">
                <a:solidFill>
                  <a:srgbClr val="FFFFFF"/>
                </a:solidFill>
              </a:rPr>
              <a:t>、负责与音乐基地产品</a:t>
            </a:r>
            <a:r>
              <a:rPr lang="zh-CN" altLang="en-US" sz="1600" dirty="0">
                <a:solidFill>
                  <a:srgbClr val="FFFFFF"/>
                </a:solidFill>
              </a:rPr>
              <a:t>对接，并负责运营</a:t>
            </a:r>
            <a:endParaRPr lang="en-US" altLang="zh-CN" sz="1600" dirty="0">
              <a:solidFill>
                <a:srgbClr val="FFFFFF"/>
              </a:solidFill>
            </a:endParaRPr>
          </a:p>
          <a:p>
            <a:pPr>
              <a:defRPr/>
            </a:pPr>
            <a:r>
              <a:rPr lang="en-US" altLang="zh-CN" sz="1600" dirty="0">
                <a:solidFill>
                  <a:srgbClr val="FFFFFF"/>
                </a:solidFill>
              </a:rPr>
              <a:t>4</a:t>
            </a:r>
            <a:r>
              <a:rPr lang="zh-CN" altLang="en-US" sz="1600" dirty="0">
                <a:solidFill>
                  <a:srgbClr val="FFFFFF"/>
                </a:solidFill>
              </a:rPr>
              <a:t>、负责广告招商。</a:t>
            </a:r>
            <a:endParaRPr lang="en-US" altLang="zh-CN" sz="1600" dirty="0">
              <a:solidFill>
                <a:srgbClr val="FFFFFF"/>
              </a:solidFill>
            </a:endParaRPr>
          </a:p>
          <a:p>
            <a:pPr>
              <a:defRPr/>
            </a:pPr>
            <a:r>
              <a:rPr lang="zh-CN" altLang="en-US" sz="1600" dirty="0">
                <a:solidFill>
                  <a:srgbClr val="FFFFFF"/>
                </a:solidFill>
              </a:rPr>
              <a:t>声梦无线权益：</a:t>
            </a:r>
            <a:endParaRPr lang="en-US" altLang="zh-CN" sz="1600" dirty="0">
              <a:solidFill>
                <a:srgbClr val="FFFFFF"/>
              </a:solidFill>
            </a:endParaRPr>
          </a:p>
          <a:p>
            <a:pPr>
              <a:defRPr/>
            </a:pPr>
            <a:r>
              <a:rPr lang="en-US" altLang="zh-CN" sz="1600" dirty="0">
                <a:solidFill>
                  <a:srgbClr val="FFFFFF"/>
                </a:solidFill>
              </a:rPr>
              <a:t>1</a:t>
            </a:r>
            <a:r>
              <a:rPr lang="zh-CN" altLang="en-US" sz="1600" dirty="0">
                <a:solidFill>
                  <a:srgbClr val="FFFFFF"/>
                </a:solidFill>
              </a:rPr>
              <a:t>、富媒体页面歌曲</a:t>
            </a:r>
            <a:r>
              <a:rPr lang="zh-CN" altLang="en-US" sz="1600" dirty="0">
                <a:solidFill>
                  <a:srgbClr val="FFFFFF"/>
                </a:solidFill>
              </a:rPr>
              <a:t>运营下载收入的分成；</a:t>
            </a:r>
            <a:endParaRPr lang="en-US" altLang="zh-CN" sz="1600" dirty="0">
              <a:solidFill>
                <a:srgbClr val="FFFFFF"/>
              </a:solidFill>
            </a:endParaRPr>
          </a:p>
          <a:p>
            <a:pPr>
              <a:defRPr/>
            </a:pPr>
            <a:r>
              <a:rPr lang="en-US" altLang="zh-CN" sz="1600" dirty="0">
                <a:solidFill>
                  <a:srgbClr val="FFFFFF"/>
                </a:solidFill>
              </a:rPr>
              <a:t>2</a:t>
            </a:r>
            <a:r>
              <a:rPr lang="zh-CN" altLang="en-US" sz="1600" dirty="0">
                <a:solidFill>
                  <a:srgbClr val="FFFFFF"/>
                </a:solidFill>
              </a:rPr>
              <a:t>、富</a:t>
            </a:r>
            <a:r>
              <a:rPr lang="zh-CN" altLang="en-US" sz="1600" dirty="0">
                <a:solidFill>
                  <a:srgbClr val="FFFFFF"/>
                </a:solidFill>
              </a:rPr>
              <a:t>媒体广告页面广告费收入分成</a:t>
            </a:r>
            <a:r>
              <a:rPr lang="zh-CN" altLang="en-US" sz="1600" dirty="0">
                <a:solidFill>
                  <a:srgbClr val="FFFFFF"/>
                </a:solidFill>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12700" y="6350"/>
            <a:ext cx="12192000" cy="68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31"/>
          <p:cNvSpPr txBox="1"/>
          <p:nvPr/>
        </p:nvSpPr>
        <p:spPr>
          <a:xfrm>
            <a:off x="1597025" y="2733675"/>
            <a:ext cx="903288"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rgbClr val="FF0000"/>
                </a:solidFill>
                <a:latin typeface="微软雅黑 Light" pitchFamily="34" charset="-122"/>
                <a:ea typeface="微软雅黑 Light" pitchFamily="34" charset="-122"/>
                <a:cs typeface="Open Sans" panose="020B0606030504020204" pitchFamily="34" charset="0"/>
              </a:rPr>
              <a:t>1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项目背景</a:t>
            </a:r>
            <a:endParaRPr lang="en-US"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14340" name="TextBox 33"/>
          <p:cNvSpPr txBox="1">
            <a:spLocks noChangeArrowheads="1"/>
          </p:cNvSpPr>
          <p:nvPr/>
        </p:nvSpPr>
        <p:spPr bwMode="auto">
          <a:xfrm>
            <a:off x="1574800" y="4660900"/>
            <a:ext cx="996950" cy="784225"/>
          </a:xfrm>
          <a:prstGeom prst="rect">
            <a:avLst/>
          </a:prstGeom>
          <a:noFill/>
          <a:ln w="9525">
            <a:noFill/>
            <a:miter lim="800000"/>
            <a:headEnd/>
            <a:tailEnd/>
          </a:ln>
        </p:spPr>
        <p:txBody>
          <a:bodyPr wrap="none">
            <a:spAutoFit/>
          </a:bodyPr>
          <a:lstStyle/>
          <a:p>
            <a:pPr>
              <a:lnSpc>
                <a:spcPct val="150000"/>
              </a:lnSpc>
            </a:pPr>
            <a:r>
              <a:rPr lang="en-US" altLang="zh-CN" sz="1600" b="1">
                <a:solidFill>
                  <a:srgbClr val="FF0000"/>
                </a:solidFill>
                <a:latin typeface="微软雅黑 Light"/>
                <a:ea typeface="微软雅黑 Light"/>
                <a:cs typeface="Open Sans"/>
              </a:rPr>
              <a:t>3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解决方案</a:t>
            </a:r>
            <a:endParaRPr lang="en-US" sz="1600">
              <a:solidFill>
                <a:srgbClr val="262626"/>
              </a:solidFill>
              <a:latin typeface="微软雅黑 Light"/>
              <a:ea typeface="微软雅黑 Light"/>
              <a:cs typeface="Open Sans"/>
            </a:endParaRPr>
          </a:p>
        </p:txBody>
      </p:sp>
      <p:sp>
        <p:nvSpPr>
          <p:cNvPr id="14341" name="TextBox 34"/>
          <p:cNvSpPr txBox="1">
            <a:spLocks noChangeArrowheads="1"/>
          </p:cNvSpPr>
          <p:nvPr/>
        </p:nvSpPr>
        <p:spPr bwMode="auto">
          <a:xfrm>
            <a:off x="1597025" y="3657600"/>
            <a:ext cx="903288" cy="785813"/>
          </a:xfrm>
          <a:prstGeom prst="rect">
            <a:avLst/>
          </a:prstGeom>
          <a:noFill/>
          <a:ln w="9525">
            <a:noFill/>
            <a:miter lim="800000"/>
            <a:headEnd/>
            <a:tailEnd/>
          </a:ln>
        </p:spPr>
        <p:txBody>
          <a:bodyPr wrap="none">
            <a:spAutoFit/>
          </a:bodyPr>
          <a:lstStyle/>
          <a:p>
            <a:pPr>
              <a:lnSpc>
                <a:spcPct val="150000"/>
              </a:lnSpc>
            </a:pPr>
            <a:r>
              <a:rPr lang="en-US" altLang="zh-CN" sz="1600" b="1">
                <a:solidFill>
                  <a:srgbClr val="FFC000"/>
                </a:solidFill>
                <a:latin typeface="微软雅黑 Light"/>
                <a:ea typeface="微软雅黑 Light"/>
                <a:cs typeface="Open Sans"/>
              </a:rPr>
              <a:t> </a:t>
            </a:r>
            <a:r>
              <a:rPr lang="en-US" altLang="zh-CN" sz="1600" b="1">
                <a:solidFill>
                  <a:srgbClr val="FF0000"/>
                </a:solidFill>
                <a:latin typeface="微软雅黑 Light"/>
                <a:ea typeface="微软雅黑 Light"/>
                <a:cs typeface="Open Sans"/>
              </a:rPr>
              <a:t>2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公司介绍</a:t>
            </a:r>
            <a:endParaRPr lang="en-US" sz="1600">
              <a:solidFill>
                <a:srgbClr val="262626"/>
              </a:solidFill>
              <a:latin typeface="微软雅黑 Light"/>
              <a:ea typeface="微软雅黑 Light"/>
              <a:cs typeface="Open Sans"/>
            </a:endParaRPr>
          </a:p>
        </p:txBody>
      </p:sp>
      <p:sp>
        <p:nvSpPr>
          <p:cNvPr id="44" name="Rectangle 16"/>
          <p:cNvSpPr/>
          <p:nvPr/>
        </p:nvSpPr>
        <p:spPr>
          <a:xfrm>
            <a:off x="1255713" y="2798763"/>
            <a:ext cx="277812" cy="300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Rectangle 16"/>
          <p:cNvSpPr/>
          <p:nvPr/>
        </p:nvSpPr>
        <p:spPr>
          <a:xfrm>
            <a:off x="1255713" y="3756025"/>
            <a:ext cx="279400" cy="300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16"/>
          <p:cNvSpPr/>
          <p:nvPr/>
        </p:nvSpPr>
        <p:spPr>
          <a:xfrm>
            <a:off x="1255713" y="4706938"/>
            <a:ext cx="279400" cy="301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TextBox 46"/>
          <p:cNvSpPr txBox="1"/>
          <p:nvPr/>
        </p:nvSpPr>
        <p:spPr>
          <a:xfrm>
            <a:off x="7096125" y="2746375"/>
            <a:ext cx="1441450"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r>
              <a:rPr lang="en-US" sz="1600" b="1" dirty="0">
                <a:solidFill>
                  <a:srgbClr val="FF0000"/>
                </a:solidFill>
                <a:latin typeface="微软雅黑 Light" pitchFamily="34" charset="-122"/>
                <a:ea typeface="微软雅黑 Light" pitchFamily="34" charset="-122"/>
                <a:cs typeface="Open Sans" panose="020B0606030504020204" pitchFamily="34" charset="0"/>
              </a:rPr>
              <a:t>4</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合作建议和规划</a:t>
            </a:r>
            <a:endParaRPr lang="en-US" altLang="zh-CN"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49" name="TextBox 48"/>
          <p:cNvSpPr txBox="1"/>
          <p:nvPr/>
        </p:nvSpPr>
        <p:spPr>
          <a:xfrm>
            <a:off x="7096125" y="3670300"/>
            <a:ext cx="903288" cy="785813"/>
          </a:xfrm>
          <a:prstGeom prst="rect">
            <a:avLst/>
          </a:prstGeom>
          <a:noFill/>
        </p:spPr>
        <p:txBody>
          <a:bodyPr wrap="none">
            <a:spAutoFit/>
          </a:bodyPr>
          <a:lstStyle/>
          <a:p>
            <a:pPr fontAlgn="auto">
              <a:lnSpc>
                <a:spcPct val="150000"/>
              </a:lnSpc>
              <a:spcBef>
                <a:spcPts val="0"/>
              </a:spcBef>
              <a:spcAft>
                <a:spcPts val="0"/>
              </a:spcAft>
              <a:defRPr/>
            </a:pPr>
            <a:r>
              <a:rPr lang="en-US" altLang="zh-CN" sz="1600" b="1" dirty="0">
                <a:solidFill>
                  <a:srgbClr val="FF0000"/>
                </a:solidFill>
                <a:latin typeface="微软雅黑 Light" pitchFamily="34" charset="-122"/>
                <a:ea typeface="微软雅黑 Light" pitchFamily="34" charset="-122"/>
                <a:cs typeface="Open Sans" panose="020B0606030504020204" pitchFamily="34" charset="0"/>
              </a:rPr>
              <a:t>5</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收入预期</a:t>
            </a:r>
            <a:endParaRPr lang="en-US"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50" name="Rectangle 16"/>
          <p:cNvSpPr/>
          <p:nvPr/>
        </p:nvSpPr>
        <p:spPr>
          <a:xfrm>
            <a:off x="6754813" y="2792413"/>
            <a:ext cx="277812" cy="300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16"/>
          <p:cNvSpPr/>
          <p:nvPr/>
        </p:nvSpPr>
        <p:spPr>
          <a:xfrm>
            <a:off x="6754813" y="3768725"/>
            <a:ext cx="279400" cy="300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349" name="图片 1"/>
          <p:cNvPicPr>
            <a:picLocks noChangeAspect="1"/>
          </p:cNvPicPr>
          <p:nvPr/>
        </p:nvPicPr>
        <p:blipFill>
          <a:blip r:embed="rId2"/>
          <a:srcRect/>
          <a:stretch>
            <a:fillRect/>
          </a:stretch>
        </p:blipFill>
        <p:spPr bwMode="auto">
          <a:xfrm>
            <a:off x="-7938" y="-33338"/>
            <a:ext cx="12220576" cy="2627313"/>
          </a:xfrm>
          <a:prstGeom prst="rect">
            <a:avLst/>
          </a:prstGeom>
          <a:noFill/>
          <a:ln w="9525">
            <a:noFill/>
            <a:miter lim="800000"/>
            <a:headEnd/>
            <a:tailEnd/>
          </a:ln>
        </p:spPr>
      </p:pic>
      <p:sp>
        <p:nvSpPr>
          <p:cNvPr id="16" name="Rectangle 15"/>
          <p:cNvSpPr/>
          <p:nvPr/>
        </p:nvSpPr>
        <p:spPr>
          <a:xfrm>
            <a:off x="-28575" y="-33338"/>
            <a:ext cx="12233275" cy="265430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文本框 2"/>
          <p:cNvSpPr txBox="1"/>
          <p:nvPr/>
        </p:nvSpPr>
        <p:spPr>
          <a:xfrm>
            <a:off x="1944688" y="1106488"/>
            <a:ext cx="1892300" cy="523875"/>
          </a:xfrm>
          <a:prstGeom prst="rect">
            <a:avLst/>
          </a:prstGeom>
          <a:noFill/>
        </p:spPr>
        <p:txBody>
          <a:bodyPr>
            <a:spAutoFit/>
          </a:bodyPr>
          <a:lstStyle/>
          <a:p>
            <a:pPr fontAlgn="auto">
              <a:spcBef>
                <a:spcPts val="0"/>
              </a:spcBef>
              <a:spcAft>
                <a:spcPts val="0"/>
              </a:spcAft>
              <a:defRPr/>
            </a:pPr>
            <a:r>
              <a:rPr lang="zh-CN" altLang="en-US" sz="2800" b="1" dirty="0">
                <a:solidFill>
                  <a:schemeClr val="tx1">
                    <a:lumMod val="75000"/>
                    <a:lumOff val="25000"/>
                  </a:schemeClr>
                </a:solidFill>
                <a:latin typeface="微软雅黑 Light" pitchFamily="34" charset="-122"/>
                <a:ea typeface="微软雅黑 Light" pitchFamily="34" charset="-122"/>
                <a:cs typeface="Open Sans" panose="020B0606030504020204" pitchFamily="34" charset="0"/>
              </a:rPr>
              <a:t>目录</a:t>
            </a:r>
          </a:p>
        </p:txBody>
      </p:sp>
      <p:pic>
        <p:nvPicPr>
          <p:cNvPr id="14352" name="Picture 2" descr="C:\Users\Administrator\Desktop\素材\2446109160730713244.png"/>
          <p:cNvPicPr>
            <a:picLocks noChangeAspect="1" noChangeArrowheads="1"/>
          </p:cNvPicPr>
          <p:nvPr/>
        </p:nvPicPr>
        <p:blipFill>
          <a:blip r:embed="rId3"/>
          <a:srcRect/>
          <a:stretch>
            <a:fillRect/>
          </a:stretch>
        </p:blipFill>
        <p:spPr bwMode="auto">
          <a:xfrm>
            <a:off x="10634663" y="261938"/>
            <a:ext cx="1350962" cy="46355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2"/>
          <p:cNvSpPr>
            <a:spLocks noGrp="1"/>
          </p:cNvSpPr>
          <p:nvPr>
            <p:ph type="title"/>
          </p:nvPr>
        </p:nvSpPr>
        <p:spPr/>
        <p:txBody>
          <a:bodyPr/>
          <a:lstStyle/>
          <a:p>
            <a:pPr eaLnBrk="1" hangingPunct="1"/>
            <a:r>
              <a:rPr lang="en-US" altLang="zh-CN" smtClean="0"/>
              <a:t>4.2 </a:t>
            </a:r>
            <a:r>
              <a:rPr lang="zh-CN" altLang="en-US" smtClean="0"/>
              <a:t>广告方案</a:t>
            </a:r>
          </a:p>
        </p:txBody>
      </p:sp>
      <p:sp>
        <p:nvSpPr>
          <p:cNvPr id="30722" name="Text Box 2"/>
          <p:cNvSpPr txBox="1">
            <a:spLocks noChangeArrowheads="1"/>
          </p:cNvSpPr>
          <p:nvPr/>
        </p:nvSpPr>
        <p:spPr bwMode="auto">
          <a:xfrm>
            <a:off x="1722438" y="2146300"/>
            <a:ext cx="3852862" cy="577850"/>
          </a:xfrm>
          <a:prstGeom prst="rect">
            <a:avLst/>
          </a:prstGeom>
          <a:noFill/>
          <a:ln w="9525">
            <a:noFill/>
            <a:miter lim="800000"/>
            <a:headEnd/>
            <a:tailEnd/>
          </a:ln>
        </p:spPr>
        <p:txBody>
          <a:bodyPr lIns="115845" tIns="57923" rIns="115845" bIns="57923">
            <a:spAutoFit/>
          </a:bodyPr>
          <a:lstStyle/>
          <a:p>
            <a:r>
              <a:rPr lang="zh-CN" altLang="en-US" b="1">
                <a:latin typeface="微软雅黑 Light"/>
                <a:ea typeface="微软雅黑 Light"/>
                <a:cs typeface="微软雅黑" pitchFamily="34" charset="-122"/>
              </a:rPr>
              <a:t>冠名权</a:t>
            </a:r>
            <a:endParaRPr lang="en-US" altLang="zh-CN" b="1">
              <a:latin typeface="微软雅黑 Light"/>
              <a:ea typeface="微软雅黑 Light"/>
              <a:cs typeface="微软雅黑" pitchFamily="34" charset="-122"/>
            </a:endParaRPr>
          </a:p>
          <a:p>
            <a:r>
              <a:rPr lang="zh-CN" altLang="en-US" sz="1200">
                <a:latin typeface="微软雅黑 Light"/>
                <a:ea typeface="微软雅黑 Light"/>
                <a:cs typeface="微软雅黑" pitchFamily="34" charset="-122"/>
              </a:rPr>
              <a:t>冠名品牌在富媒体页面主要位置露出</a:t>
            </a:r>
          </a:p>
        </p:txBody>
      </p:sp>
      <p:sp>
        <p:nvSpPr>
          <p:cNvPr id="5" name="AutoShape 5"/>
          <p:cNvSpPr>
            <a:spLocks noChangeArrowheads="1"/>
          </p:cNvSpPr>
          <p:nvPr/>
        </p:nvSpPr>
        <p:spPr bwMode="gray">
          <a:xfrm>
            <a:off x="1658938" y="2206625"/>
            <a:ext cx="4025900" cy="538163"/>
          </a:xfrm>
          <a:prstGeom prst="roundRect">
            <a:avLst>
              <a:gd name="adj" fmla="val 16667"/>
            </a:avLst>
          </a:prstGeom>
          <a:noFill/>
          <a:ln w="15875">
            <a:solidFill>
              <a:schemeClr val="accent3"/>
            </a:solidFill>
            <a:prstDash val="sysDot"/>
            <a:round/>
            <a:headEnd/>
            <a:tailEnd/>
          </a:ln>
          <a:effectLst>
            <a:outerShdw dist="35921" dir="2700000" algn="ctr" rotWithShape="0">
              <a:srgbClr val="EEECE1"/>
            </a:outerShdw>
          </a:effectLst>
          <a:extLst/>
        </p:spPr>
        <p:txBody>
          <a:bodyPr wrap="none" lIns="91410" tIns="45705" rIns="91410" bIns="45705" anchor="ctr"/>
          <a:lstStyle/>
          <a:p>
            <a:pPr fontAlgn="auto">
              <a:spcBef>
                <a:spcPts val="0"/>
              </a:spcBef>
              <a:spcAft>
                <a:spcPts val="0"/>
              </a:spcAft>
              <a:defRPr/>
            </a:pPr>
            <a:endParaRPr lang="zh-CN" altLang="en-US" kern="0" dirty="0">
              <a:solidFill>
                <a:prstClr val="black"/>
              </a:solidFill>
              <a:latin typeface="微软雅黑 Light" pitchFamily="34" charset="-122"/>
              <a:ea typeface="微软雅黑 Light" pitchFamily="34" charset="-122"/>
            </a:endParaRPr>
          </a:p>
        </p:txBody>
      </p:sp>
      <p:sp>
        <p:nvSpPr>
          <p:cNvPr id="30724" name="Text Box 3"/>
          <p:cNvSpPr txBox="1">
            <a:spLocks noChangeArrowheads="1"/>
          </p:cNvSpPr>
          <p:nvPr/>
        </p:nvSpPr>
        <p:spPr bwMode="auto">
          <a:xfrm>
            <a:off x="1747838" y="3475038"/>
            <a:ext cx="3800475" cy="731837"/>
          </a:xfrm>
          <a:prstGeom prst="rect">
            <a:avLst/>
          </a:prstGeom>
          <a:noFill/>
          <a:ln w="9525">
            <a:noFill/>
            <a:miter lim="800000"/>
            <a:headEnd/>
            <a:tailEnd/>
          </a:ln>
        </p:spPr>
        <p:txBody>
          <a:bodyPr lIns="115845" tIns="57923" rIns="115845" bIns="57923">
            <a:spAutoFit/>
          </a:bodyPr>
          <a:lstStyle/>
          <a:p>
            <a:endParaRPr lang="en-US" altLang="zh-CN" sz="1200" b="1">
              <a:solidFill>
                <a:srgbClr val="0D0D0D"/>
              </a:solidFill>
              <a:latin typeface="微软雅黑 Light"/>
              <a:ea typeface="微软雅黑 Light"/>
              <a:cs typeface="微软雅黑" pitchFamily="34" charset="-122"/>
            </a:endParaRPr>
          </a:p>
          <a:p>
            <a:r>
              <a:rPr lang="zh-CN" altLang="en-US" sz="1600" b="1">
                <a:solidFill>
                  <a:srgbClr val="0D0D0D"/>
                </a:solidFill>
                <a:latin typeface="微软雅黑 Light"/>
                <a:ea typeface="微软雅黑 Light"/>
                <a:cs typeface="微软雅黑" pitchFamily="34" charset="-122"/>
              </a:rPr>
              <a:t>赞助单位：</a:t>
            </a:r>
            <a:endParaRPr lang="en-US" altLang="zh-CN" sz="1200">
              <a:solidFill>
                <a:srgbClr val="0D0D0D"/>
              </a:solidFill>
              <a:latin typeface="微软雅黑 Light"/>
              <a:ea typeface="微软雅黑 Light"/>
              <a:cs typeface="微软雅黑" pitchFamily="34" charset="-122"/>
            </a:endParaRPr>
          </a:p>
          <a:p>
            <a:r>
              <a:rPr lang="zh-CN" altLang="en-US" sz="1200">
                <a:solidFill>
                  <a:srgbClr val="0D0D0D"/>
                </a:solidFill>
                <a:latin typeface="微软雅黑 Light"/>
                <a:ea typeface="微软雅黑 Light"/>
                <a:cs typeface="微软雅黑" pitchFamily="34" charset="-122"/>
              </a:rPr>
              <a:t>可在页面显示产品图片或者企业</a:t>
            </a:r>
            <a:r>
              <a:rPr lang="en-US" altLang="zh-CN" sz="1200">
                <a:solidFill>
                  <a:srgbClr val="0D0D0D"/>
                </a:solidFill>
                <a:latin typeface="微软雅黑 Light"/>
                <a:ea typeface="微软雅黑 Light"/>
                <a:cs typeface="微软雅黑" pitchFamily="34" charset="-122"/>
              </a:rPr>
              <a:t>logo</a:t>
            </a:r>
            <a:r>
              <a:rPr lang="zh-CN" altLang="en-US" sz="1200">
                <a:solidFill>
                  <a:srgbClr val="0D0D0D"/>
                </a:solidFill>
                <a:latin typeface="微软雅黑 Light"/>
                <a:ea typeface="微软雅黑 Light"/>
                <a:cs typeface="微软雅黑" pitchFamily="34" charset="-122"/>
              </a:rPr>
              <a:t>。</a:t>
            </a:r>
            <a:endParaRPr lang="en-US" altLang="zh-CN" sz="1200">
              <a:solidFill>
                <a:srgbClr val="0D0D0D"/>
              </a:solidFill>
              <a:latin typeface="微软雅黑 Light"/>
              <a:ea typeface="微软雅黑 Light"/>
              <a:cs typeface="微软雅黑" pitchFamily="34" charset="-122"/>
            </a:endParaRPr>
          </a:p>
        </p:txBody>
      </p:sp>
      <p:sp>
        <p:nvSpPr>
          <p:cNvPr id="8" name="AutoShape 5"/>
          <p:cNvSpPr>
            <a:spLocks noChangeArrowheads="1"/>
          </p:cNvSpPr>
          <p:nvPr/>
        </p:nvSpPr>
        <p:spPr bwMode="gray">
          <a:xfrm>
            <a:off x="1617663" y="3632200"/>
            <a:ext cx="4025900" cy="611188"/>
          </a:xfrm>
          <a:prstGeom prst="roundRect">
            <a:avLst>
              <a:gd name="adj" fmla="val 16667"/>
            </a:avLst>
          </a:prstGeom>
          <a:noFill/>
          <a:ln w="15875">
            <a:solidFill>
              <a:schemeClr val="accent3"/>
            </a:solidFill>
            <a:prstDash val="sysDot"/>
            <a:round/>
            <a:headEnd/>
            <a:tailEnd/>
          </a:ln>
          <a:effectLst>
            <a:outerShdw dist="35921" dir="2700000" algn="ctr" rotWithShape="0">
              <a:srgbClr val="EEECE1"/>
            </a:outerShdw>
          </a:effectLst>
          <a:extLst/>
        </p:spPr>
        <p:txBody>
          <a:bodyPr wrap="none" lIns="91410" tIns="45705" rIns="91410" bIns="45705" anchor="ctr"/>
          <a:lstStyle/>
          <a:p>
            <a:pPr fontAlgn="auto">
              <a:spcBef>
                <a:spcPts val="0"/>
              </a:spcBef>
              <a:spcAft>
                <a:spcPts val="0"/>
              </a:spcAft>
              <a:defRPr/>
            </a:pPr>
            <a:endParaRPr lang="zh-CN" altLang="en-US" kern="0" dirty="0">
              <a:solidFill>
                <a:prstClr val="black"/>
              </a:solidFill>
              <a:latin typeface="微软雅黑" pitchFamily="34" charset="-122"/>
              <a:ea typeface="微软雅黑" pitchFamily="34" charset="-122"/>
            </a:endParaRPr>
          </a:p>
        </p:txBody>
      </p:sp>
      <p:sp>
        <p:nvSpPr>
          <p:cNvPr id="10" name="文本框 39"/>
          <p:cNvSpPr txBox="1"/>
          <p:nvPr/>
        </p:nvSpPr>
        <p:spPr>
          <a:xfrm>
            <a:off x="2408238" y="4703763"/>
            <a:ext cx="1081087" cy="307975"/>
          </a:xfrm>
          <a:prstGeom prst="rect">
            <a:avLst/>
          </a:prstGeom>
          <a:noFill/>
        </p:spPr>
        <p:txBody>
          <a:bodyPr wrap="none">
            <a:spAutoFit/>
          </a:bodyPr>
          <a:lstStyle/>
          <a:p>
            <a:pPr fontAlgn="auto">
              <a:spcBef>
                <a:spcPts val="0"/>
              </a:spcBef>
              <a:spcAft>
                <a:spcPts val="0"/>
              </a:spcAft>
              <a:defRPr/>
            </a:pPr>
            <a:r>
              <a:rPr kumimoji="1" lang="zh-CN" altLang="en-US" sz="1400" b="1" dirty="0">
                <a:solidFill>
                  <a:schemeClr val="tx1">
                    <a:lumMod val="95000"/>
                    <a:lumOff val="5000"/>
                  </a:schemeClr>
                </a:solidFill>
                <a:latin typeface="微软雅黑"/>
                <a:ea typeface="微软雅黑"/>
                <a:cs typeface="微软雅黑"/>
              </a:rPr>
              <a:t>特别鸣谢：</a:t>
            </a:r>
          </a:p>
        </p:txBody>
      </p:sp>
      <p:sp>
        <p:nvSpPr>
          <p:cNvPr id="22" name="AutoShape 5"/>
          <p:cNvSpPr>
            <a:spLocks noChangeArrowheads="1"/>
          </p:cNvSpPr>
          <p:nvPr/>
        </p:nvSpPr>
        <p:spPr bwMode="gray">
          <a:xfrm>
            <a:off x="2090738" y="4491038"/>
            <a:ext cx="3276600" cy="1031875"/>
          </a:xfrm>
          <a:prstGeom prst="roundRect">
            <a:avLst>
              <a:gd name="adj" fmla="val 16667"/>
            </a:avLst>
          </a:prstGeom>
          <a:noFill/>
          <a:ln w="15875">
            <a:solidFill>
              <a:schemeClr val="accent3"/>
            </a:solidFill>
            <a:prstDash val="sysDot"/>
            <a:round/>
            <a:headEnd/>
            <a:tailEnd/>
          </a:ln>
          <a:effectLst>
            <a:outerShdw dist="35921" dir="2700000" algn="ctr" rotWithShape="0">
              <a:srgbClr val="EEECE1"/>
            </a:outerShdw>
          </a:effectLst>
          <a:extLst/>
        </p:spPr>
        <p:txBody>
          <a:bodyPr wrap="none" lIns="91410" tIns="45705" rIns="91410" bIns="45705" anchor="ctr"/>
          <a:lstStyle/>
          <a:p>
            <a:pPr fontAlgn="auto">
              <a:spcBef>
                <a:spcPts val="0"/>
              </a:spcBef>
              <a:spcAft>
                <a:spcPts val="0"/>
              </a:spcAft>
              <a:defRPr/>
            </a:pPr>
            <a:endParaRPr lang="zh-CN" altLang="en-US" kern="0" dirty="0">
              <a:solidFill>
                <a:prstClr val="black"/>
              </a:solidFill>
              <a:latin typeface="微软雅黑" pitchFamily="34" charset="-122"/>
              <a:ea typeface="微软雅黑" pitchFamily="34" charset="-122"/>
            </a:endParaRPr>
          </a:p>
        </p:txBody>
      </p:sp>
      <p:sp>
        <p:nvSpPr>
          <p:cNvPr id="30728" name="文本框 23"/>
          <p:cNvSpPr txBox="1">
            <a:spLocks noChangeArrowheads="1"/>
          </p:cNvSpPr>
          <p:nvPr/>
        </p:nvSpPr>
        <p:spPr bwMode="auto">
          <a:xfrm>
            <a:off x="2408238" y="5006975"/>
            <a:ext cx="2598737" cy="461963"/>
          </a:xfrm>
          <a:prstGeom prst="rect">
            <a:avLst/>
          </a:prstGeom>
          <a:noFill/>
          <a:ln w="9525">
            <a:noFill/>
            <a:miter lim="800000"/>
            <a:headEnd/>
            <a:tailEnd/>
          </a:ln>
        </p:spPr>
        <p:txBody>
          <a:bodyPr>
            <a:spAutoFit/>
          </a:bodyPr>
          <a:lstStyle/>
          <a:p>
            <a:r>
              <a:rPr lang="zh-CN" altLang="en-US" sz="1200">
                <a:solidFill>
                  <a:srgbClr val="0D0D0D"/>
                </a:solidFill>
                <a:latin typeface="微软雅黑 Light"/>
                <a:ea typeface="微软雅黑 Light"/>
                <a:cs typeface="微软雅黑" pitchFamily="34" charset="-122"/>
              </a:rPr>
              <a:t>可以以礼品方式赞助获得公司名称露出</a:t>
            </a:r>
          </a:p>
        </p:txBody>
      </p:sp>
      <p:pic>
        <p:nvPicPr>
          <p:cNvPr id="30729" name="Picture 7"/>
          <p:cNvPicPr>
            <a:picLocks noChangeAspect="1" noChangeArrowheads="1"/>
          </p:cNvPicPr>
          <p:nvPr/>
        </p:nvPicPr>
        <p:blipFill>
          <a:blip r:embed="rId2"/>
          <a:srcRect/>
          <a:stretch>
            <a:fillRect/>
          </a:stretch>
        </p:blipFill>
        <p:spPr bwMode="auto">
          <a:xfrm>
            <a:off x="6618288" y="404813"/>
            <a:ext cx="3305175" cy="5819775"/>
          </a:xfrm>
          <a:prstGeom prst="rect">
            <a:avLst/>
          </a:prstGeom>
          <a:noFill/>
          <a:ln w="9525">
            <a:noFill/>
            <a:miter lim="800000"/>
            <a:headEnd/>
            <a:tailEnd/>
          </a:ln>
        </p:spPr>
      </p:pic>
      <p:pic>
        <p:nvPicPr>
          <p:cNvPr id="30730" name="图片 1"/>
          <p:cNvPicPr>
            <a:picLocks noChangeAspect="1"/>
          </p:cNvPicPr>
          <p:nvPr/>
        </p:nvPicPr>
        <p:blipFill>
          <a:blip r:embed="rId3"/>
          <a:srcRect/>
          <a:stretch>
            <a:fillRect/>
          </a:stretch>
        </p:blipFill>
        <p:spPr bwMode="auto">
          <a:xfrm>
            <a:off x="9428163" y="2141538"/>
            <a:ext cx="495300" cy="520700"/>
          </a:xfrm>
          <a:prstGeom prst="rect">
            <a:avLst/>
          </a:prstGeom>
          <a:noFill/>
          <a:ln w="9525">
            <a:noFill/>
            <a:miter lim="800000"/>
            <a:headEnd/>
            <a:tailEnd/>
          </a:ln>
        </p:spPr>
      </p:pic>
      <p:pic>
        <p:nvPicPr>
          <p:cNvPr id="30731" name="图片 2"/>
          <p:cNvPicPr>
            <a:picLocks noChangeAspect="1"/>
          </p:cNvPicPr>
          <p:nvPr/>
        </p:nvPicPr>
        <p:blipFill>
          <a:blip r:embed="rId4"/>
          <a:srcRect/>
          <a:stretch>
            <a:fillRect/>
          </a:stretch>
        </p:blipFill>
        <p:spPr bwMode="auto">
          <a:xfrm>
            <a:off x="9229725" y="3738563"/>
            <a:ext cx="635000" cy="438150"/>
          </a:xfrm>
          <a:prstGeom prst="rect">
            <a:avLst/>
          </a:prstGeom>
          <a:noFill/>
          <a:ln w="9525">
            <a:noFill/>
            <a:miter lim="800000"/>
            <a:headEnd/>
            <a:tailEnd/>
          </a:ln>
        </p:spPr>
      </p:pic>
      <p:sp>
        <p:nvSpPr>
          <p:cNvPr id="4" name="圆角矩形 3"/>
          <p:cNvSpPr/>
          <p:nvPr/>
        </p:nvSpPr>
        <p:spPr>
          <a:xfrm>
            <a:off x="6618288" y="3033713"/>
            <a:ext cx="2235200" cy="54768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bg1"/>
                </a:solidFill>
              </a:rPr>
              <a:t>咪咕音乐陈奕迅成都演唱会抢票进行中，点我</a:t>
            </a:r>
            <a:endParaRPr lang="zh-CN" altLang="en-US" sz="1200" dirty="0">
              <a:solidFill>
                <a:schemeClr val="bg1"/>
              </a:solidFill>
            </a:endParaRPr>
          </a:p>
        </p:txBody>
      </p:sp>
      <p:sp>
        <p:nvSpPr>
          <p:cNvPr id="30733" name="文本框 5"/>
          <p:cNvSpPr txBox="1">
            <a:spLocks noChangeArrowheads="1"/>
          </p:cNvSpPr>
          <p:nvPr/>
        </p:nvSpPr>
        <p:spPr bwMode="auto">
          <a:xfrm>
            <a:off x="6526213" y="4000500"/>
            <a:ext cx="2727325" cy="276225"/>
          </a:xfrm>
          <a:prstGeom prst="rect">
            <a:avLst/>
          </a:prstGeom>
          <a:noFill/>
          <a:ln w="9525">
            <a:noFill/>
            <a:miter lim="800000"/>
            <a:headEnd/>
            <a:tailEnd/>
          </a:ln>
        </p:spPr>
        <p:txBody>
          <a:bodyPr>
            <a:spAutoFit/>
          </a:bodyPr>
          <a:lstStyle/>
          <a:p>
            <a:r>
              <a:rPr lang="zh-CN" altLang="en-US" sz="1200">
                <a:solidFill>
                  <a:schemeClr val="bg1"/>
                </a:solidFill>
              </a:rPr>
              <a:t>特别鸣谢广州碧桂园对本页面的支持</a:t>
            </a:r>
          </a:p>
        </p:txBody>
      </p:sp>
      <p:cxnSp>
        <p:nvCxnSpPr>
          <p:cNvPr id="17" name="直接连接符 16"/>
          <p:cNvCxnSpPr>
            <a:endCxn id="3" idx="1"/>
          </p:cNvCxnSpPr>
          <p:nvPr/>
        </p:nvCxnSpPr>
        <p:spPr>
          <a:xfrm>
            <a:off x="5684838" y="3957638"/>
            <a:ext cx="35448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367338" y="5237163"/>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5929313" y="4176713"/>
            <a:ext cx="0" cy="1060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5919788" y="4133850"/>
            <a:ext cx="768350" cy="22225"/>
          </a:xfrm>
          <a:prstGeom prst="line">
            <a:avLst/>
          </a:prstGeom>
        </p:spPr>
        <p:style>
          <a:lnRef idx="1">
            <a:schemeClr val="accent1"/>
          </a:lnRef>
          <a:fillRef idx="0">
            <a:schemeClr val="accent1"/>
          </a:fillRef>
          <a:effectRef idx="0">
            <a:schemeClr val="accent1"/>
          </a:effectRef>
          <a:fontRef idx="minor">
            <a:schemeClr val="tx1"/>
          </a:fontRef>
        </p:style>
      </p:cxnSp>
      <p:sp>
        <p:nvSpPr>
          <p:cNvPr id="30" name="AutoShape 5"/>
          <p:cNvSpPr>
            <a:spLocks noChangeArrowheads="1"/>
          </p:cNvSpPr>
          <p:nvPr/>
        </p:nvSpPr>
        <p:spPr bwMode="gray">
          <a:xfrm>
            <a:off x="1852613" y="2870200"/>
            <a:ext cx="4025900" cy="611188"/>
          </a:xfrm>
          <a:prstGeom prst="roundRect">
            <a:avLst>
              <a:gd name="adj" fmla="val 16667"/>
            </a:avLst>
          </a:prstGeom>
          <a:noFill/>
          <a:ln w="15875">
            <a:solidFill>
              <a:schemeClr val="accent3"/>
            </a:solidFill>
            <a:prstDash val="sysDot"/>
            <a:round/>
            <a:headEnd/>
            <a:tailEnd/>
          </a:ln>
          <a:effectLst>
            <a:outerShdw dist="35921" dir="2700000" algn="ctr" rotWithShape="0">
              <a:srgbClr val="EEECE1"/>
            </a:outerShdw>
          </a:effectLst>
          <a:extLst/>
        </p:spPr>
        <p:txBody>
          <a:bodyPr wrap="none" lIns="91410" tIns="45705" rIns="91410" bIns="45705" anchor="ctr"/>
          <a:lstStyle/>
          <a:p>
            <a:pPr fontAlgn="auto">
              <a:spcBef>
                <a:spcPts val="0"/>
              </a:spcBef>
              <a:spcAft>
                <a:spcPts val="0"/>
              </a:spcAft>
              <a:defRPr/>
            </a:pPr>
            <a:endParaRPr lang="zh-CN" altLang="en-US" kern="0" dirty="0">
              <a:solidFill>
                <a:prstClr val="black"/>
              </a:solidFill>
              <a:latin typeface="微软雅黑" pitchFamily="34" charset="-122"/>
              <a:ea typeface="微软雅黑" pitchFamily="34" charset="-122"/>
            </a:endParaRPr>
          </a:p>
        </p:txBody>
      </p:sp>
      <p:sp>
        <p:nvSpPr>
          <p:cNvPr id="30739" name="Text Box 3"/>
          <p:cNvSpPr txBox="1">
            <a:spLocks noChangeArrowheads="1"/>
          </p:cNvSpPr>
          <p:nvPr/>
        </p:nvSpPr>
        <p:spPr bwMode="auto">
          <a:xfrm>
            <a:off x="1931988" y="2733675"/>
            <a:ext cx="3800475" cy="731838"/>
          </a:xfrm>
          <a:prstGeom prst="rect">
            <a:avLst/>
          </a:prstGeom>
          <a:noFill/>
          <a:ln w="9525">
            <a:noFill/>
            <a:miter lim="800000"/>
            <a:headEnd/>
            <a:tailEnd/>
          </a:ln>
        </p:spPr>
        <p:txBody>
          <a:bodyPr lIns="115845" tIns="57923" rIns="115845" bIns="57923">
            <a:spAutoFit/>
          </a:bodyPr>
          <a:lstStyle/>
          <a:p>
            <a:endParaRPr lang="en-US" altLang="zh-CN" sz="1200" b="1">
              <a:solidFill>
                <a:srgbClr val="0D0D0D"/>
              </a:solidFill>
              <a:latin typeface="微软雅黑 Light"/>
              <a:ea typeface="微软雅黑 Light"/>
              <a:cs typeface="微软雅黑" pitchFamily="34" charset="-122"/>
            </a:endParaRPr>
          </a:p>
          <a:p>
            <a:r>
              <a:rPr lang="zh-CN" altLang="en-US" sz="1600" b="1">
                <a:solidFill>
                  <a:srgbClr val="0D0D0D"/>
                </a:solidFill>
                <a:latin typeface="微软雅黑 Light"/>
                <a:ea typeface="微软雅黑 Light"/>
                <a:cs typeface="微软雅黑" pitchFamily="34" charset="-122"/>
              </a:rPr>
              <a:t>赞助单位活动滚动显示：</a:t>
            </a:r>
            <a:endParaRPr lang="en-US" altLang="zh-CN" sz="1200">
              <a:solidFill>
                <a:srgbClr val="0D0D0D"/>
              </a:solidFill>
              <a:latin typeface="微软雅黑 Light"/>
              <a:ea typeface="微软雅黑 Light"/>
              <a:cs typeface="微软雅黑" pitchFamily="34" charset="-122"/>
            </a:endParaRPr>
          </a:p>
          <a:p>
            <a:r>
              <a:rPr lang="zh-CN" altLang="en-US" sz="1200">
                <a:solidFill>
                  <a:srgbClr val="0D0D0D"/>
                </a:solidFill>
                <a:latin typeface="微软雅黑 Light"/>
                <a:ea typeface="微软雅黑 Light"/>
                <a:cs typeface="微软雅黑" pitchFamily="34" charset="-122"/>
              </a:rPr>
              <a:t>可在页面滚动显示各类活动（如咪咕演唱会抢票）。</a:t>
            </a:r>
            <a:endParaRPr lang="en-US" altLang="zh-CN" sz="1200">
              <a:solidFill>
                <a:srgbClr val="0D0D0D"/>
              </a:solidFill>
              <a:latin typeface="微软雅黑 Light"/>
              <a:ea typeface="微软雅黑 Light"/>
              <a:cs typeface="微软雅黑" pitchFamily="34" charset="-122"/>
            </a:endParaRPr>
          </a:p>
        </p:txBody>
      </p:sp>
      <p:cxnSp>
        <p:nvCxnSpPr>
          <p:cNvPr id="27" name="直接连接符 26"/>
          <p:cNvCxnSpPr>
            <a:endCxn id="4" idx="1"/>
          </p:cNvCxnSpPr>
          <p:nvPr/>
        </p:nvCxnSpPr>
        <p:spPr>
          <a:xfrm flipV="1">
            <a:off x="5878513" y="3306763"/>
            <a:ext cx="739775" cy="7937"/>
          </a:xfrm>
          <a:prstGeom prst="line">
            <a:avLst/>
          </a:prstGeom>
        </p:spPr>
        <p:style>
          <a:lnRef idx="1">
            <a:schemeClr val="accent1"/>
          </a:lnRef>
          <a:fillRef idx="0">
            <a:schemeClr val="accent1"/>
          </a:fillRef>
          <a:effectRef idx="0">
            <a:schemeClr val="accent1"/>
          </a:effectRef>
          <a:fontRef idx="minor">
            <a:schemeClr val="tx1"/>
          </a:fontRef>
        </p:style>
      </p:cxnSp>
      <p:sp>
        <p:nvSpPr>
          <p:cNvPr id="30741" name="文本框 27"/>
          <p:cNvSpPr txBox="1">
            <a:spLocks noChangeArrowheads="1"/>
          </p:cNvSpPr>
          <p:nvPr/>
        </p:nvSpPr>
        <p:spPr bwMode="auto">
          <a:xfrm>
            <a:off x="7577138" y="1027113"/>
            <a:ext cx="2287587" cy="261937"/>
          </a:xfrm>
          <a:prstGeom prst="rect">
            <a:avLst/>
          </a:prstGeom>
          <a:noFill/>
          <a:ln w="9525">
            <a:noFill/>
            <a:miter lim="800000"/>
            <a:headEnd/>
            <a:tailEnd/>
          </a:ln>
        </p:spPr>
        <p:txBody>
          <a:bodyPr>
            <a:spAutoFit/>
          </a:bodyPr>
          <a:lstStyle/>
          <a:p>
            <a:r>
              <a:rPr lang="zh-CN" altLang="en-US" sz="1100" b="1">
                <a:solidFill>
                  <a:schemeClr val="bg1"/>
                </a:solidFill>
              </a:rPr>
              <a:t>友邦保险官方电话</a:t>
            </a:r>
          </a:p>
        </p:txBody>
      </p:sp>
      <p:sp>
        <p:nvSpPr>
          <p:cNvPr id="30742" name="Text Box 2"/>
          <p:cNvSpPr txBox="1">
            <a:spLocks noChangeArrowheads="1"/>
          </p:cNvSpPr>
          <p:nvPr/>
        </p:nvSpPr>
        <p:spPr bwMode="auto">
          <a:xfrm>
            <a:off x="1905000" y="1446213"/>
            <a:ext cx="3852863" cy="577850"/>
          </a:xfrm>
          <a:prstGeom prst="rect">
            <a:avLst/>
          </a:prstGeom>
          <a:noFill/>
          <a:ln w="9525">
            <a:noFill/>
            <a:miter lim="800000"/>
            <a:headEnd/>
            <a:tailEnd/>
          </a:ln>
        </p:spPr>
        <p:txBody>
          <a:bodyPr lIns="115845" tIns="57923" rIns="115845" bIns="57923">
            <a:spAutoFit/>
          </a:bodyPr>
          <a:lstStyle/>
          <a:p>
            <a:r>
              <a:rPr lang="zh-CN" altLang="en-US" b="1">
                <a:latin typeface="微软雅黑 Light"/>
                <a:ea typeface="微软雅黑 Light"/>
                <a:cs typeface="微软雅黑" pitchFamily="34" charset="-122"/>
              </a:rPr>
              <a:t>电话信息显示：</a:t>
            </a:r>
            <a:endParaRPr lang="en-US" altLang="zh-CN" b="1">
              <a:latin typeface="微软雅黑 Light"/>
              <a:ea typeface="微软雅黑 Light"/>
              <a:cs typeface="微软雅黑" pitchFamily="34" charset="-122"/>
            </a:endParaRPr>
          </a:p>
          <a:p>
            <a:r>
              <a:rPr lang="zh-CN" altLang="en-US" sz="1200">
                <a:latin typeface="微软雅黑 Light"/>
                <a:ea typeface="微软雅黑 Light"/>
                <a:cs typeface="微软雅黑" pitchFamily="34" charset="-122"/>
              </a:rPr>
              <a:t>显示电话登记信息，避免欺诈电话。</a:t>
            </a:r>
          </a:p>
        </p:txBody>
      </p:sp>
      <p:sp>
        <p:nvSpPr>
          <p:cNvPr id="36" name="AutoShape 5"/>
          <p:cNvSpPr>
            <a:spLocks noChangeArrowheads="1"/>
          </p:cNvSpPr>
          <p:nvPr/>
        </p:nvSpPr>
        <p:spPr bwMode="gray">
          <a:xfrm>
            <a:off x="1811338" y="1444625"/>
            <a:ext cx="4025900" cy="538163"/>
          </a:xfrm>
          <a:prstGeom prst="roundRect">
            <a:avLst>
              <a:gd name="adj" fmla="val 16667"/>
            </a:avLst>
          </a:prstGeom>
          <a:noFill/>
          <a:ln w="15875">
            <a:solidFill>
              <a:schemeClr val="accent3"/>
            </a:solidFill>
            <a:prstDash val="sysDot"/>
            <a:round/>
            <a:headEnd/>
            <a:tailEnd/>
          </a:ln>
          <a:effectLst>
            <a:outerShdw dist="35921" dir="2700000" algn="ctr" rotWithShape="0">
              <a:srgbClr val="EEECE1"/>
            </a:outerShdw>
          </a:effectLst>
          <a:extLst/>
        </p:spPr>
        <p:txBody>
          <a:bodyPr wrap="none" lIns="91410" tIns="45705" rIns="91410" bIns="45705" anchor="ctr"/>
          <a:lstStyle/>
          <a:p>
            <a:pPr fontAlgn="auto">
              <a:spcBef>
                <a:spcPts val="0"/>
              </a:spcBef>
              <a:spcAft>
                <a:spcPts val="0"/>
              </a:spcAft>
              <a:defRPr/>
            </a:pPr>
            <a:endParaRPr lang="zh-CN" altLang="en-US" kern="0" dirty="0">
              <a:solidFill>
                <a:prstClr val="black"/>
              </a:solidFill>
              <a:latin typeface="微软雅黑 Light" pitchFamily="34" charset="-122"/>
              <a:ea typeface="微软雅黑 Light" pitchFamily="34" charset="-122"/>
            </a:endParaRPr>
          </a:p>
        </p:txBody>
      </p:sp>
      <p:cxnSp>
        <p:nvCxnSpPr>
          <p:cNvPr id="32" name="直接连接符 31"/>
          <p:cNvCxnSpPr>
            <a:stCxn id="5" idx="3"/>
          </p:cNvCxnSpPr>
          <p:nvPr/>
        </p:nvCxnSpPr>
        <p:spPr>
          <a:xfrm flipV="1">
            <a:off x="5684838" y="2476500"/>
            <a:ext cx="37433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36" idx="3"/>
          </p:cNvCxnSpPr>
          <p:nvPr/>
        </p:nvCxnSpPr>
        <p:spPr>
          <a:xfrm flipV="1">
            <a:off x="5837238" y="1714500"/>
            <a:ext cx="4111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6280150" y="1181100"/>
            <a:ext cx="0" cy="527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248400" y="1181100"/>
            <a:ext cx="1035050" cy="0"/>
          </a:xfrm>
          <a:prstGeom prst="line">
            <a:avLst/>
          </a:prstGeom>
        </p:spPr>
        <p:style>
          <a:lnRef idx="1">
            <a:schemeClr val="accent1"/>
          </a:lnRef>
          <a:fillRef idx="0">
            <a:schemeClr val="accent1"/>
          </a:fillRef>
          <a:effectRef idx="0">
            <a:schemeClr val="accent1"/>
          </a:effectRef>
          <a:fontRef idx="minor">
            <a:schemeClr val="tx1"/>
          </a:fontRef>
        </p:style>
      </p:cxnSp>
      <p:sp>
        <p:nvSpPr>
          <p:cNvPr id="30748" name="文本框 49"/>
          <p:cNvSpPr txBox="1">
            <a:spLocks noChangeArrowheads="1"/>
          </p:cNvSpPr>
          <p:nvPr/>
        </p:nvSpPr>
        <p:spPr bwMode="auto">
          <a:xfrm>
            <a:off x="1204913" y="5975350"/>
            <a:ext cx="4527550" cy="368300"/>
          </a:xfrm>
          <a:prstGeom prst="rect">
            <a:avLst/>
          </a:prstGeom>
          <a:noFill/>
          <a:ln w="9525">
            <a:noFill/>
            <a:miter lim="800000"/>
            <a:headEnd/>
            <a:tailEnd/>
          </a:ln>
        </p:spPr>
        <p:txBody>
          <a:bodyPr>
            <a:spAutoFit/>
          </a:bodyPr>
          <a:lstStyle/>
          <a:p>
            <a:r>
              <a:rPr lang="zh-CN" altLang="en-US"/>
              <a:t>备注：可根据情况灵活处理。</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69950" y="1793875"/>
            <a:ext cx="10515600" cy="4351338"/>
          </a:xfrm>
        </p:spPr>
        <p:txBody>
          <a:bodyPr rtlCol="0">
            <a:normAutofit/>
          </a:bodyPr>
          <a:lstStyle/>
          <a:p>
            <a:pPr marL="0" indent="0" eaLnBrk="1" fontAlgn="auto" hangingPunct="1">
              <a:spcAft>
                <a:spcPts val="0"/>
              </a:spcAft>
              <a:buFont typeface="Arial" charset="0"/>
              <a:buNone/>
              <a:defRPr/>
            </a:pPr>
            <a:endParaRPr lang="en-US" altLang="zh-CN" dirty="0" smtClean="0"/>
          </a:p>
          <a:p>
            <a:pPr marL="0" indent="0" eaLnBrk="1" fontAlgn="auto" hangingPunct="1">
              <a:spcAft>
                <a:spcPts val="0"/>
              </a:spcAft>
              <a:buFont typeface="Arial" charset="0"/>
              <a:buNone/>
              <a:defRPr/>
            </a:pPr>
            <a:endParaRPr lang="zh-CN" altLang="en-US" dirty="0"/>
          </a:p>
        </p:txBody>
      </p:sp>
      <p:sp>
        <p:nvSpPr>
          <p:cNvPr id="31746" name="标题 2"/>
          <p:cNvSpPr>
            <a:spLocks noGrp="1"/>
          </p:cNvSpPr>
          <p:nvPr>
            <p:ph type="title"/>
          </p:nvPr>
        </p:nvSpPr>
        <p:spPr/>
        <p:txBody>
          <a:bodyPr/>
          <a:lstStyle/>
          <a:p>
            <a:pPr eaLnBrk="1" hangingPunct="1"/>
            <a:r>
              <a:rPr lang="en-US" altLang="zh-CN" smtClean="0"/>
              <a:t>4.3 </a:t>
            </a:r>
            <a:r>
              <a:rPr lang="zh-CN" altLang="en-US" smtClean="0"/>
              <a:t>广告招商策略</a:t>
            </a:r>
          </a:p>
        </p:txBody>
      </p:sp>
      <p:graphicFrame>
        <p:nvGraphicFramePr>
          <p:cNvPr id="4" name="图表 4" descr="圆箭头流程"/>
          <p:cNvGraphicFramePr/>
          <p:nvPr/>
        </p:nvGraphicFramePr>
        <p:xfrm>
          <a:off x="332925" y="1444336"/>
          <a:ext cx="5025320" cy="470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3"/>
          <p:cNvGraphicFramePr>
            <a:graphicFrameLocks/>
          </p:cNvGraphicFramePr>
          <p:nvPr/>
        </p:nvGraphicFramePr>
        <p:xfrm>
          <a:off x="4800598" y="1690688"/>
          <a:ext cx="6334991"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1749" name="Picture 3"/>
          <p:cNvPicPr>
            <a:picLocks noChangeAspect="1" noChangeArrowheads="1"/>
          </p:cNvPicPr>
          <p:nvPr/>
        </p:nvPicPr>
        <p:blipFill>
          <a:blip r:embed="rId12"/>
          <a:srcRect/>
          <a:stretch>
            <a:fillRect/>
          </a:stretch>
        </p:blipFill>
        <p:spPr bwMode="auto">
          <a:xfrm>
            <a:off x="7448550" y="4756150"/>
            <a:ext cx="1273175" cy="409575"/>
          </a:xfrm>
          <a:prstGeom prst="rect">
            <a:avLst/>
          </a:prstGeom>
          <a:noFill/>
          <a:ln w="9525">
            <a:noFill/>
            <a:miter lim="800000"/>
            <a:headEnd/>
            <a:tailEnd/>
          </a:ln>
        </p:spPr>
      </p:pic>
      <p:pic>
        <p:nvPicPr>
          <p:cNvPr id="31750" name="Picture 4"/>
          <p:cNvPicPr>
            <a:picLocks noChangeAspect="1" noChangeArrowheads="1"/>
          </p:cNvPicPr>
          <p:nvPr/>
        </p:nvPicPr>
        <p:blipFill>
          <a:blip r:embed="rId13"/>
          <a:srcRect/>
          <a:stretch>
            <a:fillRect/>
          </a:stretch>
        </p:blipFill>
        <p:spPr bwMode="auto">
          <a:xfrm>
            <a:off x="8721725" y="4756150"/>
            <a:ext cx="965200" cy="434975"/>
          </a:xfrm>
          <a:prstGeom prst="rect">
            <a:avLst/>
          </a:prstGeom>
          <a:noFill/>
          <a:ln w="9525">
            <a:noFill/>
            <a:miter lim="800000"/>
            <a:headEnd/>
            <a:tailEnd/>
          </a:ln>
        </p:spPr>
      </p:pic>
      <p:pic>
        <p:nvPicPr>
          <p:cNvPr id="31751" name="Picture 5"/>
          <p:cNvPicPr>
            <a:picLocks noChangeAspect="1" noChangeArrowheads="1"/>
          </p:cNvPicPr>
          <p:nvPr/>
        </p:nvPicPr>
        <p:blipFill>
          <a:blip r:embed="rId14"/>
          <a:srcRect/>
          <a:stretch>
            <a:fillRect/>
          </a:stretch>
        </p:blipFill>
        <p:spPr bwMode="auto">
          <a:xfrm>
            <a:off x="9686925" y="4756150"/>
            <a:ext cx="974725" cy="484188"/>
          </a:xfrm>
          <a:prstGeom prst="rect">
            <a:avLst/>
          </a:prstGeom>
          <a:noFill/>
          <a:ln w="9525">
            <a:noFill/>
            <a:miter lim="800000"/>
            <a:headEnd/>
            <a:tailEnd/>
          </a:ln>
        </p:spPr>
      </p:pic>
      <p:pic>
        <p:nvPicPr>
          <p:cNvPr id="31752" name="图片 4"/>
          <p:cNvPicPr>
            <a:picLocks noChangeAspect="1"/>
          </p:cNvPicPr>
          <p:nvPr/>
        </p:nvPicPr>
        <p:blipFill>
          <a:blip r:embed="rId15"/>
          <a:srcRect/>
          <a:stretch>
            <a:fillRect/>
          </a:stretch>
        </p:blipFill>
        <p:spPr bwMode="auto">
          <a:xfrm>
            <a:off x="7448550" y="5300663"/>
            <a:ext cx="1273175" cy="534987"/>
          </a:xfrm>
          <a:prstGeom prst="rect">
            <a:avLst/>
          </a:prstGeom>
          <a:noFill/>
          <a:ln w="9525">
            <a:noFill/>
            <a:miter lim="800000"/>
            <a:headEnd/>
            <a:tailEnd/>
          </a:ln>
        </p:spPr>
      </p:pic>
      <p:pic>
        <p:nvPicPr>
          <p:cNvPr id="31753" name="图片 9"/>
          <p:cNvPicPr>
            <a:picLocks noChangeAspect="1"/>
          </p:cNvPicPr>
          <p:nvPr/>
        </p:nvPicPr>
        <p:blipFill>
          <a:blip r:embed="rId16"/>
          <a:srcRect/>
          <a:stretch>
            <a:fillRect/>
          </a:stretch>
        </p:blipFill>
        <p:spPr bwMode="auto">
          <a:xfrm>
            <a:off x="8721725" y="5300663"/>
            <a:ext cx="965200" cy="495300"/>
          </a:xfrm>
          <a:prstGeom prst="rect">
            <a:avLst/>
          </a:prstGeom>
          <a:noFill/>
          <a:ln w="9525">
            <a:noFill/>
            <a:miter lim="800000"/>
            <a:headEnd/>
            <a:tailEnd/>
          </a:ln>
        </p:spPr>
      </p:pic>
      <p:pic>
        <p:nvPicPr>
          <p:cNvPr id="31754" name="图片 10"/>
          <p:cNvPicPr>
            <a:picLocks noChangeAspect="1"/>
          </p:cNvPicPr>
          <p:nvPr/>
        </p:nvPicPr>
        <p:blipFill>
          <a:blip r:embed="rId17"/>
          <a:srcRect/>
          <a:stretch>
            <a:fillRect/>
          </a:stretch>
        </p:blipFill>
        <p:spPr bwMode="auto">
          <a:xfrm>
            <a:off x="9686925" y="5300663"/>
            <a:ext cx="974725" cy="495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2"/>
          <p:cNvSpPr>
            <a:spLocks noGrp="1"/>
          </p:cNvSpPr>
          <p:nvPr>
            <p:ph type="title"/>
          </p:nvPr>
        </p:nvSpPr>
        <p:spPr/>
        <p:txBody>
          <a:bodyPr/>
          <a:lstStyle/>
          <a:p>
            <a:pPr eaLnBrk="1" hangingPunct="1"/>
            <a:r>
              <a:rPr lang="en-US" altLang="zh-CN" smtClean="0"/>
              <a:t>4.3 </a:t>
            </a:r>
            <a:r>
              <a:rPr lang="zh-CN" altLang="en-US" smtClean="0"/>
              <a:t>合作规划</a:t>
            </a:r>
          </a:p>
        </p:txBody>
      </p:sp>
      <p:graphicFrame>
        <p:nvGraphicFramePr>
          <p:cNvPr id="4" name="图表 4" descr="基本日程表"/>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2"/>
          <p:cNvSpPr>
            <a:spLocks noGrp="1"/>
          </p:cNvSpPr>
          <p:nvPr>
            <p:ph type="title"/>
          </p:nvPr>
        </p:nvSpPr>
        <p:spPr/>
        <p:txBody>
          <a:bodyPr/>
          <a:lstStyle/>
          <a:p>
            <a:pPr eaLnBrk="1" hangingPunct="1"/>
            <a:r>
              <a:rPr lang="en-US" altLang="zh-CN" smtClean="0"/>
              <a:t>4.4 </a:t>
            </a:r>
            <a:r>
              <a:rPr lang="zh-CN" altLang="en-US" smtClean="0"/>
              <a:t>收入分配建议</a:t>
            </a:r>
          </a:p>
        </p:txBody>
      </p:sp>
      <p:graphicFrame>
        <p:nvGraphicFramePr>
          <p:cNvPr id="4" name="Diagram 3"/>
          <p:cNvGraphicFramePr>
            <a:graphicFrameLocks/>
          </p:cNvGraphicFramePr>
          <p:nvPr/>
        </p:nvGraphicFramePr>
        <p:xfrm>
          <a:off x="1446027" y="2197765"/>
          <a:ext cx="6698511" cy="3469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12700" y="6350"/>
            <a:ext cx="12192000" cy="68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31"/>
          <p:cNvSpPr txBox="1"/>
          <p:nvPr/>
        </p:nvSpPr>
        <p:spPr>
          <a:xfrm>
            <a:off x="1597025" y="2733675"/>
            <a:ext cx="903288"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rgbClr val="FF0000"/>
                </a:solidFill>
                <a:latin typeface="微软雅黑 Light" pitchFamily="34" charset="-122"/>
                <a:ea typeface="微软雅黑 Light" pitchFamily="34" charset="-122"/>
                <a:cs typeface="Open Sans" panose="020B0606030504020204" pitchFamily="34" charset="0"/>
              </a:rPr>
              <a:t>1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项目背景</a:t>
            </a:r>
            <a:endParaRPr lang="en-US"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34820" name="TextBox 33"/>
          <p:cNvSpPr txBox="1">
            <a:spLocks noChangeArrowheads="1"/>
          </p:cNvSpPr>
          <p:nvPr/>
        </p:nvSpPr>
        <p:spPr bwMode="auto">
          <a:xfrm>
            <a:off x="1574800" y="4660900"/>
            <a:ext cx="996950" cy="784225"/>
          </a:xfrm>
          <a:prstGeom prst="rect">
            <a:avLst/>
          </a:prstGeom>
          <a:noFill/>
          <a:ln w="9525">
            <a:noFill/>
            <a:miter lim="800000"/>
            <a:headEnd/>
            <a:tailEnd/>
          </a:ln>
        </p:spPr>
        <p:txBody>
          <a:bodyPr wrap="none">
            <a:spAutoFit/>
          </a:bodyPr>
          <a:lstStyle/>
          <a:p>
            <a:pPr>
              <a:lnSpc>
                <a:spcPct val="150000"/>
              </a:lnSpc>
            </a:pPr>
            <a:r>
              <a:rPr lang="en-US" altLang="zh-CN" sz="1600" b="1">
                <a:solidFill>
                  <a:srgbClr val="FF0000"/>
                </a:solidFill>
                <a:latin typeface="微软雅黑 Light"/>
                <a:ea typeface="微软雅黑 Light"/>
                <a:cs typeface="Open Sans"/>
              </a:rPr>
              <a:t>3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解决方案</a:t>
            </a:r>
            <a:endParaRPr lang="en-US" sz="1600">
              <a:solidFill>
                <a:srgbClr val="262626"/>
              </a:solidFill>
              <a:latin typeface="微软雅黑 Light"/>
              <a:ea typeface="微软雅黑 Light"/>
              <a:cs typeface="Open Sans"/>
            </a:endParaRPr>
          </a:p>
        </p:txBody>
      </p:sp>
      <p:sp>
        <p:nvSpPr>
          <p:cNvPr id="34821" name="TextBox 34"/>
          <p:cNvSpPr txBox="1">
            <a:spLocks noChangeArrowheads="1"/>
          </p:cNvSpPr>
          <p:nvPr/>
        </p:nvSpPr>
        <p:spPr bwMode="auto">
          <a:xfrm>
            <a:off x="1597025" y="3657600"/>
            <a:ext cx="903288" cy="785813"/>
          </a:xfrm>
          <a:prstGeom prst="rect">
            <a:avLst/>
          </a:prstGeom>
          <a:noFill/>
          <a:ln w="9525">
            <a:noFill/>
            <a:miter lim="800000"/>
            <a:headEnd/>
            <a:tailEnd/>
          </a:ln>
        </p:spPr>
        <p:txBody>
          <a:bodyPr wrap="none">
            <a:spAutoFit/>
          </a:bodyPr>
          <a:lstStyle/>
          <a:p>
            <a:pPr>
              <a:lnSpc>
                <a:spcPct val="150000"/>
              </a:lnSpc>
            </a:pPr>
            <a:r>
              <a:rPr lang="en-US" altLang="zh-CN" sz="1600" b="1">
                <a:solidFill>
                  <a:srgbClr val="FFC000"/>
                </a:solidFill>
                <a:latin typeface="微软雅黑 Light"/>
                <a:ea typeface="微软雅黑 Light"/>
                <a:cs typeface="Open Sans"/>
              </a:rPr>
              <a:t> </a:t>
            </a:r>
            <a:r>
              <a:rPr lang="en-US" altLang="zh-CN" sz="1600" b="1">
                <a:solidFill>
                  <a:srgbClr val="FF0000"/>
                </a:solidFill>
                <a:latin typeface="微软雅黑 Light"/>
                <a:ea typeface="微软雅黑 Light"/>
                <a:cs typeface="Open Sans"/>
              </a:rPr>
              <a:t>2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公司介绍</a:t>
            </a:r>
            <a:endParaRPr lang="en-US" sz="1600">
              <a:solidFill>
                <a:srgbClr val="262626"/>
              </a:solidFill>
              <a:latin typeface="微软雅黑 Light"/>
              <a:ea typeface="微软雅黑 Light"/>
              <a:cs typeface="Open Sans"/>
            </a:endParaRPr>
          </a:p>
        </p:txBody>
      </p:sp>
      <p:sp>
        <p:nvSpPr>
          <p:cNvPr id="44" name="Rectangle 16"/>
          <p:cNvSpPr/>
          <p:nvPr/>
        </p:nvSpPr>
        <p:spPr>
          <a:xfrm>
            <a:off x="1255713" y="2798763"/>
            <a:ext cx="277812" cy="300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Rectangle 16"/>
          <p:cNvSpPr/>
          <p:nvPr/>
        </p:nvSpPr>
        <p:spPr>
          <a:xfrm>
            <a:off x="1255713" y="3756025"/>
            <a:ext cx="279400" cy="300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16"/>
          <p:cNvSpPr/>
          <p:nvPr/>
        </p:nvSpPr>
        <p:spPr>
          <a:xfrm>
            <a:off x="1255713" y="4706938"/>
            <a:ext cx="279400" cy="301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TextBox 46"/>
          <p:cNvSpPr txBox="1"/>
          <p:nvPr/>
        </p:nvSpPr>
        <p:spPr>
          <a:xfrm>
            <a:off x="7096125" y="2746375"/>
            <a:ext cx="1441450"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r>
              <a:rPr lang="en-US" sz="1600" b="1" dirty="0">
                <a:solidFill>
                  <a:srgbClr val="FF0000"/>
                </a:solidFill>
                <a:latin typeface="微软雅黑 Light" pitchFamily="34" charset="-122"/>
                <a:ea typeface="微软雅黑 Light" pitchFamily="34" charset="-122"/>
                <a:cs typeface="Open Sans" panose="020B0606030504020204" pitchFamily="34" charset="0"/>
              </a:rPr>
              <a:t>4</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合作建议和规划</a:t>
            </a:r>
            <a:endParaRPr lang="en-US" altLang="zh-CN"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49" name="TextBox 48"/>
          <p:cNvSpPr txBox="1"/>
          <p:nvPr/>
        </p:nvSpPr>
        <p:spPr>
          <a:xfrm>
            <a:off x="7096125" y="3670300"/>
            <a:ext cx="903288" cy="785813"/>
          </a:xfrm>
          <a:prstGeom prst="rect">
            <a:avLst/>
          </a:prstGeom>
          <a:noFill/>
        </p:spPr>
        <p:txBody>
          <a:bodyPr wrap="none">
            <a:spAutoFit/>
          </a:bodyPr>
          <a:lstStyle/>
          <a:p>
            <a:pPr fontAlgn="auto">
              <a:lnSpc>
                <a:spcPct val="150000"/>
              </a:lnSpc>
              <a:spcBef>
                <a:spcPts val="0"/>
              </a:spcBef>
              <a:spcAft>
                <a:spcPts val="0"/>
              </a:spcAft>
              <a:defRPr/>
            </a:pPr>
            <a:r>
              <a:rPr lang="en-US" altLang="zh-CN" sz="1600" b="1" dirty="0">
                <a:solidFill>
                  <a:srgbClr val="FF0000"/>
                </a:solidFill>
                <a:latin typeface="微软雅黑 Light" pitchFamily="34" charset="-122"/>
                <a:ea typeface="微软雅黑 Light" pitchFamily="34" charset="-122"/>
                <a:cs typeface="Open Sans" panose="020B0606030504020204" pitchFamily="34" charset="0"/>
              </a:rPr>
              <a:t>5</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收入预期</a:t>
            </a:r>
            <a:endParaRPr lang="en-US"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50" name="Rectangle 16"/>
          <p:cNvSpPr/>
          <p:nvPr/>
        </p:nvSpPr>
        <p:spPr>
          <a:xfrm>
            <a:off x="6754813" y="2792413"/>
            <a:ext cx="277812" cy="300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16"/>
          <p:cNvSpPr/>
          <p:nvPr/>
        </p:nvSpPr>
        <p:spPr>
          <a:xfrm>
            <a:off x="6754813" y="3768725"/>
            <a:ext cx="279400" cy="300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4829" name="图片 1"/>
          <p:cNvPicPr>
            <a:picLocks noChangeAspect="1"/>
          </p:cNvPicPr>
          <p:nvPr/>
        </p:nvPicPr>
        <p:blipFill>
          <a:blip r:embed="rId2"/>
          <a:srcRect/>
          <a:stretch>
            <a:fillRect/>
          </a:stretch>
        </p:blipFill>
        <p:spPr bwMode="auto">
          <a:xfrm>
            <a:off x="-7938" y="-33338"/>
            <a:ext cx="12220576" cy="2627313"/>
          </a:xfrm>
          <a:prstGeom prst="rect">
            <a:avLst/>
          </a:prstGeom>
          <a:noFill/>
          <a:ln w="9525">
            <a:noFill/>
            <a:miter lim="800000"/>
            <a:headEnd/>
            <a:tailEnd/>
          </a:ln>
        </p:spPr>
      </p:pic>
      <p:sp>
        <p:nvSpPr>
          <p:cNvPr id="16" name="Rectangle 15"/>
          <p:cNvSpPr/>
          <p:nvPr/>
        </p:nvSpPr>
        <p:spPr>
          <a:xfrm>
            <a:off x="-28575" y="-33338"/>
            <a:ext cx="12233275" cy="265430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文本框 2"/>
          <p:cNvSpPr txBox="1"/>
          <p:nvPr/>
        </p:nvSpPr>
        <p:spPr>
          <a:xfrm>
            <a:off x="1944688" y="1106488"/>
            <a:ext cx="1892300" cy="523875"/>
          </a:xfrm>
          <a:prstGeom prst="rect">
            <a:avLst/>
          </a:prstGeom>
          <a:noFill/>
        </p:spPr>
        <p:txBody>
          <a:bodyPr>
            <a:spAutoFit/>
          </a:bodyPr>
          <a:lstStyle/>
          <a:p>
            <a:pPr fontAlgn="auto">
              <a:spcBef>
                <a:spcPts val="0"/>
              </a:spcBef>
              <a:spcAft>
                <a:spcPts val="0"/>
              </a:spcAft>
              <a:defRPr/>
            </a:pPr>
            <a:r>
              <a:rPr lang="zh-CN" altLang="en-US" sz="2800" b="1" dirty="0">
                <a:solidFill>
                  <a:schemeClr val="tx1">
                    <a:lumMod val="75000"/>
                    <a:lumOff val="25000"/>
                  </a:schemeClr>
                </a:solidFill>
                <a:latin typeface="微软雅黑 Light" pitchFamily="34" charset="-122"/>
                <a:ea typeface="微软雅黑 Light" pitchFamily="34" charset="-122"/>
                <a:cs typeface="Open Sans" panose="020B0606030504020204" pitchFamily="34" charset="0"/>
              </a:rPr>
              <a:t>目录</a:t>
            </a:r>
          </a:p>
        </p:txBody>
      </p:sp>
      <p:pic>
        <p:nvPicPr>
          <p:cNvPr id="34832" name="Picture 2" descr="C:\Users\Administrator\Desktop\素材\2446109160730713244.png"/>
          <p:cNvPicPr>
            <a:picLocks noChangeAspect="1" noChangeArrowheads="1"/>
          </p:cNvPicPr>
          <p:nvPr/>
        </p:nvPicPr>
        <p:blipFill>
          <a:blip r:embed="rId3"/>
          <a:srcRect/>
          <a:stretch>
            <a:fillRect/>
          </a:stretch>
        </p:blipFill>
        <p:spPr bwMode="auto">
          <a:xfrm>
            <a:off x="10634663" y="261938"/>
            <a:ext cx="1350962" cy="46355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rtlCol="0">
            <a:normAutofit/>
          </a:bodyPr>
          <a:lstStyle/>
          <a:p>
            <a:pPr marL="0" indent="0" eaLnBrk="1" fontAlgn="auto" hangingPunct="1">
              <a:spcAft>
                <a:spcPts val="0"/>
              </a:spcAft>
              <a:buFont typeface="Arial" panose="020B0604020202020204" pitchFamily="34" charset="0"/>
              <a:buNone/>
              <a:defRPr/>
            </a:pPr>
            <a:endParaRPr lang="en-US" altLang="zh-CN" dirty="0" smtClean="0"/>
          </a:p>
          <a:p>
            <a:pPr marL="0" indent="0" eaLnBrk="1" fontAlgn="auto" hangingPunct="1">
              <a:spcAft>
                <a:spcPts val="0"/>
              </a:spcAft>
              <a:buFont typeface="Arial" panose="020B0604020202020204" pitchFamily="34" charset="0"/>
              <a:buNone/>
              <a:defRPr/>
            </a:pPr>
            <a:r>
              <a:rPr lang="en-US" altLang="zh-CN" dirty="0"/>
              <a:t> </a:t>
            </a:r>
            <a:r>
              <a:rPr lang="en-US" altLang="zh-CN" dirty="0" smtClean="0"/>
              <a:t>       </a:t>
            </a:r>
            <a:r>
              <a:rPr lang="zh-CN" altLang="en-US" sz="1600" dirty="0" smtClean="0"/>
              <a:t>按照客户端日活</a:t>
            </a:r>
            <a:r>
              <a:rPr lang="en-US" altLang="zh-CN" sz="1600" dirty="0" smtClean="0"/>
              <a:t>100</a:t>
            </a:r>
            <a:r>
              <a:rPr lang="zh-CN" altLang="en-US" sz="1600" dirty="0" smtClean="0"/>
              <a:t>万计算，</a:t>
            </a:r>
            <a:r>
              <a:rPr lang="en-US" altLang="zh-CN" sz="1600" dirty="0"/>
              <a:t>3</a:t>
            </a:r>
            <a:r>
              <a:rPr lang="en-US" altLang="zh-CN" sz="1600" dirty="0" smtClean="0"/>
              <a:t>%</a:t>
            </a:r>
            <a:r>
              <a:rPr lang="zh-CN" altLang="en-US" sz="1600" dirty="0" smtClean="0"/>
              <a:t>转化率，每年</a:t>
            </a:r>
            <a:r>
              <a:rPr lang="en-US" altLang="zh-CN" sz="1600" dirty="0" smtClean="0"/>
              <a:t>2160</a:t>
            </a:r>
            <a:r>
              <a:rPr lang="zh-CN" altLang="en-US" sz="1600" dirty="0" smtClean="0"/>
              <a:t>万信息费收益；</a:t>
            </a:r>
            <a:endParaRPr lang="en-US" altLang="zh-CN" sz="1600" dirty="0" smtClean="0"/>
          </a:p>
          <a:p>
            <a:pPr marL="0" indent="0" eaLnBrk="1" fontAlgn="auto" hangingPunct="1">
              <a:spcAft>
                <a:spcPts val="0"/>
              </a:spcAft>
              <a:buFont typeface="Arial" panose="020B0604020202020204" pitchFamily="34" charset="0"/>
              <a:buNone/>
              <a:defRPr/>
            </a:pPr>
            <a:r>
              <a:rPr lang="en-US" altLang="zh-CN" sz="1600" dirty="0"/>
              <a:t> </a:t>
            </a:r>
            <a:r>
              <a:rPr lang="en-US" altLang="zh-CN" sz="1600" dirty="0" smtClean="0"/>
              <a:t>              </a:t>
            </a:r>
            <a:r>
              <a:rPr lang="zh-CN" altLang="en-US" sz="1600" dirty="0" smtClean="0"/>
              <a:t>如果第二阶段引入第三方</a:t>
            </a:r>
            <a:r>
              <a:rPr lang="en-US" altLang="zh-CN" sz="1600" dirty="0" smtClean="0"/>
              <a:t>app</a:t>
            </a:r>
            <a:r>
              <a:rPr lang="zh-CN" altLang="en-US" sz="1600" dirty="0" smtClean="0"/>
              <a:t>，按照所有客户端</a:t>
            </a:r>
            <a:r>
              <a:rPr lang="zh-CN" altLang="en-US" sz="1600" dirty="0"/>
              <a:t>日</a:t>
            </a:r>
            <a:r>
              <a:rPr lang="zh-CN" altLang="en-US" sz="1600" dirty="0" smtClean="0"/>
              <a:t>活</a:t>
            </a:r>
            <a:r>
              <a:rPr lang="en-US" altLang="zh-CN" sz="1600" dirty="0" smtClean="0"/>
              <a:t>500</a:t>
            </a:r>
            <a:r>
              <a:rPr lang="zh-CN" altLang="en-US" sz="1600" dirty="0" smtClean="0"/>
              <a:t>万计算，</a:t>
            </a:r>
            <a:r>
              <a:rPr lang="en-US" altLang="zh-CN" sz="1600" dirty="0" smtClean="0"/>
              <a:t>3%</a:t>
            </a:r>
            <a:r>
              <a:rPr lang="zh-CN" altLang="en-US" sz="1600" dirty="0" smtClean="0"/>
              <a:t>转换率，则每年信息费收益</a:t>
            </a:r>
            <a:r>
              <a:rPr lang="en-US" altLang="zh-CN" sz="1600" dirty="0" smtClean="0"/>
              <a:t>1.08</a:t>
            </a:r>
            <a:r>
              <a:rPr lang="zh-CN" altLang="en-US" sz="1600" dirty="0" smtClean="0"/>
              <a:t>亿。</a:t>
            </a:r>
            <a:endParaRPr lang="en-US" altLang="zh-CN" sz="1600" dirty="0" smtClean="0"/>
          </a:p>
          <a:p>
            <a:pPr marL="0" indent="0" eaLnBrk="1" fontAlgn="auto" hangingPunct="1">
              <a:spcAft>
                <a:spcPts val="0"/>
              </a:spcAft>
              <a:buFont typeface="Arial" panose="020B0604020202020204" pitchFamily="34" charset="0"/>
              <a:buNone/>
              <a:defRPr/>
            </a:pPr>
            <a:endParaRPr lang="en-US" altLang="zh-CN" dirty="0" smtClean="0"/>
          </a:p>
          <a:p>
            <a:pPr marL="0" indent="0" eaLnBrk="1" fontAlgn="auto" hangingPunct="1">
              <a:spcAft>
                <a:spcPts val="0"/>
              </a:spcAft>
              <a:buFont typeface="Arial" panose="020B0604020202020204" pitchFamily="34" charset="0"/>
              <a:buNone/>
              <a:defRPr/>
            </a:pPr>
            <a:endParaRPr lang="en-US" altLang="zh-CN" sz="1600" dirty="0" smtClean="0"/>
          </a:p>
          <a:p>
            <a:pPr marL="0" indent="0" eaLnBrk="1" fontAlgn="auto" hangingPunct="1">
              <a:spcAft>
                <a:spcPts val="0"/>
              </a:spcAft>
              <a:buFont typeface="Arial" panose="020B0604020202020204" pitchFamily="34" charset="0"/>
              <a:buNone/>
              <a:defRPr/>
            </a:pPr>
            <a:r>
              <a:rPr lang="en-US" altLang="zh-CN" sz="1600" dirty="0"/>
              <a:t> </a:t>
            </a:r>
            <a:r>
              <a:rPr lang="en-US" altLang="zh-CN" sz="1600" dirty="0" smtClean="0"/>
              <a:t>               </a:t>
            </a:r>
            <a:r>
              <a:rPr lang="zh-CN" altLang="en-US" sz="1600" dirty="0" smtClean="0"/>
              <a:t>预计</a:t>
            </a:r>
            <a:r>
              <a:rPr lang="zh-CN" altLang="en-US" sz="1600" dirty="0"/>
              <a:t>到</a:t>
            </a:r>
            <a:r>
              <a:rPr lang="en-US" altLang="zh-CN" sz="1600" dirty="0"/>
              <a:t>2016</a:t>
            </a:r>
            <a:r>
              <a:rPr lang="zh-CN" altLang="en-US" sz="1600" dirty="0"/>
              <a:t>年底达到，</a:t>
            </a:r>
            <a:r>
              <a:rPr lang="en-US" altLang="zh-CN" sz="1600" dirty="0"/>
              <a:t>1000</a:t>
            </a:r>
            <a:r>
              <a:rPr lang="zh-CN" altLang="en-US" sz="1600" dirty="0"/>
              <a:t>万</a:t>
            </a:r>
            <a:r>
              <a:rPr lang="en-US" altLang="zh-CN" sz="1600" dirty="0"/>
              <a:t>/</a:t>
            </a:r>
            <a:r>
              <a:rPr lang="zh-CN" altLang="en-US" sz="1600" dirty="0"/>
              <a:t>月，则每年收益</a:t>
            </a:r>
            <a:r>
              <a:rPr lang="en-US" altLang="zh-CN" sz="1600" dirty="0"/>
              <a:t>1.2</a:t>
            </a:r>
            <a:r>
              <a:rPr lang="zh-CN" altLang="en-US" sz="1600" dirty="0"/>
              <a:t>亿。</a:t>
            </a:r>
            <a:endParaRPr lang="en-US" altLang="zh-CN" sz="1600" dirty="0"/>
          </a:p>
          <a:p>
            <a:pPr marL="0" indent="0" eaLnBrk="1" fontAlgn="auto" hangingPunct="1">
              <a:spcAft>
                <a:spcPts val="0"/>
              </a:spcAft>
              <a:buFont typeface="Arial" panose="020B0604020202020204" pitchFamily="34" charset="0"/>
              <a:buNone/>
              <a:defRPr/>
            </a:pPr>
            <a:endParaRPr lang="zh-CN" altLang="en-US" dirty="0"/>
          </a:p>
        </p:txBody>
      </p:sp>
      <p:sp>
        <p:nvSpPr>
          <p:cNvPr id="35842" name="标题 2"/>
          <p:cNvSpPr>
            <a:spLocks noGrp="1"/>
          </p:cNvSpPr>
          <p:nvPr>
            <p:ph type="title"/>
          </p:nvPr>
        </p:nvSpPr>
        <p:spPr/>
        <p:txBody>
          <a:bodyPr/>
          <a:lstStyle/>
          <a:p>
            <a:pPr eaLnBrk="1" hangingPunct="1">
              <a:lnSpc>
                <a:spcPct val="150000"/>
              </a:lnSpc>
            </a:pPr>
            <a:r>
              <a:rPr lang="en-US" altLang="zh-CN" smtClean="0"/>
              <a:t>5</a:t>
            </a:r>
            <a:r>
              <a:rPr lang="zh-CN" altLang="en-US" smtClean="0"/>
              <a:t>、</a:t>
            </a:r>
            <a:r>
              <a:rPr lang="zh-CN" altLang="en-US" smtClean="0">
                <a:solidFill>
                  <a:srgbClr val="262626"/>
                </a:solidFill>
                <a:latin typeface="宋体" charset="-122"/>
                <a:cs typeface="Arial" charset="0"/>
                <a:sym typeface="微软雅黑" pitchFamily="34" charset="-122"/>
              </a:rPr>
              <a:t>收入预期</a:t>
            </a:r>
            <a:endParaRPr lang="en-US" altLang="zh-CN" sz="4800" smtClean="0">
              <a:solidFill>
                <a:srgbClr val="262626"/>
              </a:solidFill>
              <a:latin typeface="宋体" charset="-122"/>
              <a:ea typeface="Open Sans"/>
              <a:cs typeface="Open Sans"/>
            </a:endParaRPr>
          </a:p>
        </p:txBody>
      </p:sp>
      <p:sp>
        <p:nvSpPr>
          <p:cNvPr id="3" name="圆角矩形 2"/>
          <p:cNvSpPr/>
          <p:nvPr/>
        </p:nvSpPr>
        <p:spPr>
          <a:xfrm>
            <a:off x="838200" y="1825625"/>
            <a:ext cx="3100388" cy="509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t>页面歌曲下载收益</a:t>
            </a:r>
            <a:endParaRPr lang="zh-CN" altLang="en-US" sz="2800" dirty="0"/>
          </a:p>
        </p:txBody>
      </p:sp>
      <p:sp>
        <p:nvSpPr>
          <p:cNvPr id="5" name="圆角矩形 4"/>
          <p:cNvSpPr/>
          <p:nvPr/>
        </p:nvSpPr>
        <p:spPr>
          <a:xfrm>
            <a:off x="917575" y="3443288"/>
            <a:ext cx="3100388" cy="509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t>广告位置招商收入</a:t>
            </a:r>
            <a:endParaRPr lang="zh-CN" altLang="en-US" sz="2800" dirty="0"/>
          </a:p>
        </p:txBody>
      </p:sp>
      <p:sp>
        <p:nvSpPr>
          <p:cNvPr id="4" name="爆炸形 2 3"/>
          <p:cNvSpPr/>
          <p:nvPr/>
        </p:nvSpPr>
        <p:spPr>
          <a:xfrm>
            <a:off x="5653088" y="4114800"/>
            <a:ext cx="3906837" cy="1600200"/>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t>预计年收入突破</a:t>
            </a:r>
            <a:r>
              <a:rPr lang="en-US" altLang="zh-CN" dirty="0"/>
              <a:t>2.28</a:t>
            </a:r>
            <a:r>
              <a:rPr lang="zh-CN" altLang="en-US" dirty="0"/>
              <a:t>亿。</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233738" y="2690813"/>
            <a:ext cx="5724525" cy="1200150"/>
          </a:xfrm>
          <a:prstGeom prst="rect">
            <a:avLst/>
          </a:prstGeom>
          <a:noFill/>
        </p:spPr>
        <p:txBody>
          <a:bodyPr wrap="none">
            <a:spAutoFit/>
          </a:bodyPr>
          <a:lstStyle/>
          <a:p>
            <a:pPr algn="ctr" fontAlgn="auto">
              <a:spcBef>
                <a:spcPts val="0"/>
              </a:spcBef>
              <a:spcAft>
                <a:spcPts val="0"/>
              </a:spcAft>
              <a:defRPr/>
            </a:pPr>
            <a:r>
              <a:rPr lang="zh-CN" altLang="en-US" sz="7200" dirty="0">
                <a:solidFill>
                  <a:schemeClr val="tx1">
                    <a:lumMod val="75000"/>
                    <a:lumOff val="25000"/>
                  </a:schemeClr>
                </a:solidFill>
                <a:latin typeface="GeosansLight" panose="02000603020000020003" pitchFamily="2" charset="0"/>
                <a:ea typeface="+mn-ea"/>
              </a:rPr>
              <a:t>感谢您的聆听</a:t>
            </a:r>
            <a:endParaRPr lang="en-US" sz="7200" dirty="0">
              <a:solidFill>
                <a:schemeClr val="tx1">
                  <a:lumMod val="75000"/>
                  <a:lumOff val="25000"/>
                </a:schemeClr>
              </a:solidFill>
              <a:latin typeface="GeosansLight" panose="02000603020000020003" pitchFamily="2" charset="0"/>
              <a:ea typeface="+mn-ea"/>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2093913"/>
            <a:ext cx="10515600" cy="4351337"/>
          </a:xfrm>
        </p:spPr>
        <p:txBody>
          <a:bodyPr rtlCol="0">
            <a:normAutofit fontScale="25000" lnSpcReduction="20000"/>
          </a:bodyPr>
          <a:lstStyle/>
          <a:p>
            <a:pPr eaLnBrk="1" fontAlgn="auto" hangingPunct="1">
              <a:lnSpc>
                <a:spcPct val="170000"/>
              </a:lnSpc>
              <a:spcAft>
                <a:spcPts val="0"/>
              </a:spcAft>
              <a:buFont typeface="Arial" panose="020B0604020202020204" pitchFamily="34" charset="0"/>
              <a:buChar char="•"/>
              <a:defRPr/>
            </a:pPr>
            <a:r>
              <a:rPr lang="zh-CN" altLang="zh-CN" sz="5600" dirty="0"/>
              <a:t>根据最近的中国互联网统计</a:t>
            </a:r>
            <a:r>
              <a:rPr lang="en-US" altLang="zh-CN" sz="5600" dirty="0"/>
              <a:t>,1</a:t>
            </a:r>
            <a:r>
              <a:rPr lang="zh-CN" altLang="zh-CN" sz="5600" dirty="0"/>
              <a:t>个正常的电信用户平均每天有</a:t>
            </a:r>
            <a:r>
              <a:rPr lang="en-US" altLang="zh-CN" sz="5600" dirty="0"/>
              <a:t>3.3</a:t>
            </a:r>
            <a:r>
              <a:rPr lang="zh-CN" altLang="zh-CN" sz="5600" dirty="0"/>
              <a:t>次的通话行为</a:t>
            </a:r>
            <a:r>
              <a:rPr lang="en-US" altLang="zh-CN" sz="5600" dirty="0"/>
              <a:t>,</a:t>
            </a:r>
            <a:r>
              <a:rPr lang="zh-CN" altLang="zh-CN" sz="5600" dirty="0"/>
              <a:t>接通前平均等待时间为</a:t>
            </a:r>
            <a:r>
              <a:rPr lang="en-US" altLang="zh-CN" sz="5600" dirty="0"/>
              <a:t>15</a:t>
            </a:r>
            <a:r>
              <a:rPr lang="zh-CN" altLang="zh-CN" sz="5600" dirty="0"/>
              <a:t>秒</a:t>
            </a:r>
            <a:r>
              <a:rPr lang="en-US" altLang="zh-CN" sz="5600" dirty="0"/>
              <a:t>,</a:t>
            </a:r>
            <a:r>
              <a:rPr lang="zh-CN" altLang="zh-CN" sz="5600" dirty="0"/>
              <a:t>在通话接通前</a:t>
            </a:r>
            <a:r>
              <a:rPr lang="en-US" altLang="zh-CN" sz="5600" dirty="0"/>
              <a:t>,</a:t>
            </a:r>
            <a:r>
              <a:rPr lang="zh-CN" altLang="zh-CN" sz="5600" dirty="0"/>
              <a:t>主叫用户或者被叫用户一直在等待接通</a:t>
            </a:r>
            <a:r>
              <a:rPr lang="en-US" altLang="zh-CN" sz="5600" dirty="0"/>
              <a:t>,</a:t>
            </a:r>
            <a:r>
              <a:rPr lang="zh-CN" altLang="zh-CN" sz="5600" dirty="0"/>
              <a:t>多年以来一直未有改变</a:t>
            </a:r>
            <a:r>
              <a:rPr lang="en-US" altLang="zh-CN" sz="5600" dirty="0"/>
              <a:t>,</a:t>
            </a:r>
            <a:r>
              <a:rPr lang="zh-CN" altLang="zh-CN" sz="5600" dirty="0"/>
              <a:t>在国内当前环境下</a:t>
            </a:r>
            <a:r>
              <a:rPr lang="en-US" altLang="zh-CN" sz="5600" dirty="0"/>
              <a:t>,</a:t>
            </a:r>
            <a:r>
              <a:rPr lang="zh-CN" altLang="zh-CN" sz="5600" dirty="0"/>
              <a:t>用户的体验如下</a:t>
            </a:r>
          </a:p>
          <a:p>
            <a:pPr eaLnBrk="1" fontAlgn="auto" hangingPunct="1">
              <a:lnSpc>
                <a:spcPct val="170000"/>
              </a:lnSpc>
              <a:spcAft>
                <a:spcPts val="0"/>
              </a:spcAft>
              <a:buFont typeface="Arial" panose="020B0604020202020204" pitchFamily="34" charset="0"/>
              <a:buChar char="•"/>
              <a:defRPr/>
            </a:pPr>
            <a:r>
              <a:rPr lang="zh-CN" altLang="zh-CN" sz="5600" b="1" dirty="0"/>
              <a:t>一</a:t>
            </a:r>
            <a:r>
              <a:rPr lang="en-US" altLang="zh-CN" sz="5600" b="1" dirty="0"/>
              <a:t>.</a:t>
            </a:r>
            <a:r>
              <a:rPr lang="zh-CN" altLang="zh-CN" sz="5600" b="1" dirty="0"/>
              <a:t>主叫用户体验</a:t>
            </a:r>
            <a:endParaRPr lang="zh-CN" altLang="zh-CN" sz="5600" dirty="0"/>
          </a:p>
          <a:p>
            <a:pPr eaLnBrk="1" fontAlgn="auto" hangingPunct="1">
              <a:lnSpc>
                <a:spcPct val="170000"/>
              </a:lnSpc>
              <a:spcAft>
                <a:spcPts val="0"/>
              </a:spcAft>
              <a:buFont typeface="Arial" panose="020B0604020202020204" pitchFamily="34" charset="0"/>
              <a:buChar char="•"/>
              <a:defRPr/>
            </a:pPr>
            <a:r>
              <a:rPr lang="en-US" altLang="zh-CN" sz="5600" dirty="0"/>
              <a:t>1.</a:t>
            </a:r>
            <a:r>
              <a:rPr lang="zh-CN" altLang="zh-CN" sz="5600" dirty="0"/>
              <a:t>大部分用户电话接通前</a:t>
            </a:r>
            <a:r>
              <a:rPr lang="en-US" altLang="zh-CN" sz="5600" dirty="0"/>
              <a:t>,</a:t>
            </a:r>
            <a:r>
              <a:rPr lang="zh-CN" altLang="zh-CN" sz="5600" dirty="0"/>
              <a:t>看到拨打的被叫号码</a:t>
            </a:r>
            <a:r>
              <a:rPr lang="en-US" altLang="zh-CN" sz="5600" dirty="0"/>
              <a:t>,</a:t>
            </a:r>
            <a:r>
              <a:rPr lang="zh-CN" altLang="zh-CN" sz="5600" dirty="0"/>
              <a:t>听到被叫用户彩铃或者嘟嘟音</a:t>
            </a:r>
            <a:r>
              <a:rPr lang="en-US" altLang="zh-CN" sz="5600" dirty="0"/>
              <a:t>.</a:t>
            </a:r>
            <a:endParaRPr lang="zh-CN" altLang="zh-CN" sz="5600" dirty="0"/>
          </a:p>
          <a:p>
            <a:pPr eaLnBrk="1" fontAlgn="auto" hangingPunct="1">
              <a:lnSpc>
                <a:spcPct val="170000"/>
              </a:lnSpc>
              <a:spcAft>
                <a:spcPts val="0"/>
              </a:spcAft>
              <a:buFont typeface="Arial" panose="020B0604020202020204" pitchFamily="34" charset="0"/>
              <a:buChar char="•"/>
              <a:defRPr/>
            </a:pPr>
            <a:r>
              <a:rPr lang="en-US" altLang="zh-CN" sz="5600" dirty="0"/>
              <a:t>2.</a:t>
            </a:r>
            <a:r>
              <a:rPr lang="zh-CN" altLang="zh-CN" sz="5600" dirty="0"/>
              <a:t>少部分用户电话接通前</a:t>
            </a:r>
            <a:r>
              <a:rPr lang="en-US" altLang="zh-CN" sz="5600" dirty="0"/>
              <a:t>,</a:t>
            </a:r>
            <a:r>
              <a:rPr lang="zh-CN" altLang="zh-CN" sz="5600" dirty="0"/>
              <a:t>由于被叫用户订购了运营商的被叫彩印业务</a:t>
            </a:r>
            <a:r>
              <a:rPr lang="en-US" altLang="zh-CN" sz="5600" dirty="0"/>
              <a:t>,</a:t>
            </a:r>
            <a:r>
              <a:rPr lang="zh-CN" altLang="zh-CN" sz="5600" dirty="0"/>
              <a:t>看到一段文字屏现提示</a:t>
            </a:r>
            <a:r>
              <a:rPr lang="en-US" altLang="zh-CN" sz="5600" dirty="0"/>
              <a:t>,</a:t>
            </a:r>
            <a:r>
              <a:rPr lang="zh-CN" altLang="zh-CN" sz="5600" dirty="0"/>
              <a:t>听到被叫用户彩铃或者嘟嘟音</a:t>
            </a:r>
            <a:r>
              <a:rPr lang="en-US" altLang="zh-CN" sz="5600" dirty="0"/>
              <a:t>.</a:t>
            </a:r>
            <a:endParaRPr lang="zh-CN" altLang="zh-CN" sz="5600" dirty="0"/>
          </a:p>
          <a:p>
            <a:pPr eaLnBrk="1" fontAlgn="auto" hangingPunct="1">
              <a:lnSpc>
                <a:spcPct val="170000"/>
              </a:lnSpc>
              <a:spcAft>
                <a:spcPts val="0"/>
              </a:spcAft>
              <a:buFont typeface="Arial" panose="020B0604020202020204" pitchFamily="34" charset="0"/>
              <a:buChar char="•"/>
              <a:defRPr/>
            </a:pPr>
            <a:r>
              <a:rPr lang="zh-CN" altLang="zh-CN" sz="5600" b="1" dirty="0" smtClean="0"/>
              <a:t>二</a:t>
            </a:r>
            <a:r>
              <a:rPr lang="en-US" altLang="zh-CN" sz="5600" b="1" dirty="0"/>
              <a:t>.</a:t>
            </a:r>
            <a:r>
              <a:rPr lang="zh-CN" altLang="zh-CN" sz="5600" b="1" dirty="0"/>
              <a:t>被叫用户体验</a:t>
            </a:r>
            <a:endParaRPr lang="zh-CN" altLang="zh-CN" sz="5600" dirty="0"/>
          </a:p>
          <a:p>
            <a:pPr eaLnBrk="1" fontAlgn="auto" hangingPunct="1">
              <a:lnSpc>
                <a:spcPct val="170000"/>
              </a:lnSpc>
              <a:spcAft>
                <a:spcPts val="0"/>
              </a:spcAft>
              <a:buFont typeface="Arial" panose="020B0604020202020204" pitchFamily="34" charset="0"/>
              <a:buChar char="•"/>
              <a:defRPr/>
            </a:pPr>
            <a:r>
              <a:rPr lang="en-US" altLang="zh-CN" sz="5600" dirty="0"/>
              <a:t>1.</a:t>
            </a:r>
            <a:r>
              <a:rPr lang="zh-CN" altLang="zh-CN" sz="5600" dirty="0"/>
              <a:t>大部分用户电话接通前</a:t>
            </a:r>
            <a:r>
              <a:rPr lang="en-US" altLang="zh-CN" sz="5600" dirty="0"/>
              <a:t>,</a:t>
            </a:r>
            <a:r>
              <a:rPr lang="zh-CN" altLang="zh-CN" sz="5600" dirty="0"/>
              <a:t>看到来电显示的主叫号码</a:t>
            </a:r>
            <a:r>
              <a:rPr lang="en-US" altLang="zh-CN" sz="5600" dirty="0"/>
              <a:t>,</a:t>
            </a:r>
            <a:r>
              <a:rPr lang="zh-CN" altLang="zh-CN" sz="5600" dirty="0"/>
              <a:t>听到自己的手机振铃</a:t>
            </a:r>
            <a:r>
              <a:rPr lang="en-US" altLang="zh-CN" sz="5600" dirty="0"/>
              <a:t>.</a:t>
            </a:r>
            <a:endParaRPr lang="zh-CN" altLang="zh-CN" sz="5600" dirty="0"/>
          </a:p>
          <a:p>
            <a:pPr eaLnBrk="1" fontAlgn="auto" hangingPunct="1">
              <a:lnSpc>
                <a:spcPct val="170000"/>
              </a:lnSpc>
              <a:spcAft>
                <a:spcPts val="0"/>
              </a:spcAft>
              <a:buFont typeface="Arial" panose="020B0604020202020204" pitchFamily="34" charset="0"/>
              <a:buChar char="•"/>
              <a:defRPr/>
            </a:pPr>
            <a:r>
              <a:rPr lang="en-US" altLang="zh-CN" sz="5600" dirty="0"/>
              <a:t>2.</a:t>
            </a:r>
            <a:r>
              <a:rPr lang="zh-CN" altLang="zh-CN" sz="5600" dirty="0"/>
              <a:t>少部分用户电话接通前</a:t>
            </a:r>
            <a:r>
              <a:rPr lang="en-US" altLang="zh-CN" sz="5600" dirty="0"/>
              <a:t>,</a:t>
            </a:r>
            <a:r>
              <a:rPr lang="zh-CN" altLang="zh-CN" sz="5600" dirty="0"/>
              <a:t>由于主叫用户订购了运营商的主叫彩印业务</a:t>
            </a:r>
            <a:r>
              <a:rPr lang="en-US" altLang="zh-CN" sz="5600" dirty="0"/>
              <a:t>,</a:t>
            </a:r>
            <a:r>
              <a:rPr lang="zh-CN" altLang="zh-CN" sz="5600" dirty="0"/>
              <a:t>看到一段文字屏现提示</a:t>
            </a:r>
            <a:r>
              <a:rPr lang="en-US" altLang="zh-CN" sz="5600" dirty="0"/>
              <a:t>,</a:t>
            </a:r>
            <a:r>
              <a:rPr lang="zh-CN" altLang="zh-CN" sz="5600" dirty="0"/>
              <a:t>听到自己的手机振铃</a:t>
            </a:r>
            <a:r>
              <a:rPr lang="en-US" altLang="zh-CN" sz="5600" dirty="0"/>
              <a:t>.</a:t>
            </a:r>
            <a:endParaRPr lang="zh-CN" altLang="zh-CN" sz="5600" dirty="0"/>
          </a:p>
          <a:p>
            <a:pPr marL="0" indent="0" eaLnBrk="1" fontAlgn="auto" hangingPunct="1">
              <a:lnSpc>
                <a:spcPct val="170000"/>
              </a:lnSpc>
              <a:spcAft>
                <a:spcPts val="0"/>
              </a:spcAft>
              <a:buFont typeface="Arial" panose="020B0604020202020204" pitchFamily="34" charset="0"/>
              <a:buNone/>
              <a:defRPr/>
            </a:pPr>
            <a:endParaRPr lang="zh-CN" altLang="zh-CN" sz="5600" dirty="0"/>
          </a:p>
        </p:txBody>
      </p:sp>
      <p:sp>
        <p:nvSpPr>
          <p:cNvPr id="4" name="Rectangle 6"/>
          <p:cNvSpPr/>
          <p:nvPr/>
        </p:nvSpPr>
        <p:spPr>
          <a:xfrm>
            <a:off x="0" y="92241"/>
            <a:ext cx="4808668" cy="1598447"/>
          </a:xfrm>
          <a:prstGeom prst="rect">
            <a:avLst/>
          </a:prstGeom>
          <a:gradFill flip="none" rotWithShape="1">
            <a:gsLst>
              <a:gs pos="0">
                <a:schemeClr val="bg1">
                  <a:lumMod val="95000"/>
                  <a:alpha val="0"/>
                </a:schemeClr>
              </a:gs>
              <a:gs pos="100000">
                <a:schemeClr val="bg1">
                  <a:lumMod val="9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365" name="标题 1"/>
          <p:cNvSpPr>
            <a:spLocks noGrp="1"/>
          </p:cNvSpPr>
          <p:nvPr>
            <p:ph type="title"/>
          </p:nvPr>
        </p:nvSpPr>
        <p:spPr/>
        <p:txBody>
          <a:bodyPr/>
          <a:lstStyle/>
          <a:p>
            <a:pPr eaLnBrk="1" hangingPunct="1"/>
            <a:r>
              <a:rPr lang="en-US" altLang="zh-CN" smtClean="0"/>
              <a:t>1.1</a:t>
            </a:r>
            <a:r>
              <a:rPr lang="zh-CN" altLang="en-US" smtClean="0"/>
              <a:t>、项目背景</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76275" y="2093913"/>
            <a:ext cx="10995025" cy="4306887"/>
          </a:xfrm>
        </p:spPr>
        <p:txBody>
          <a:bodyPr rtlCol="0">
            <a:normAutofit/>
          </a:bodyPr>
          <a:lstStyle/>
          <a:p>
            <a:pPr eaLnBrk="1" fontAlgn="auto" hangingPunct="1">
              <a:spcAft>
                <a:spcPts val="0"/>
              </a:spcAft>
              <a:buFont typeface="Arial" panose="020B0604020202020204" pitchFamily="34" charset="0"/>
              <a:buChar char="•"/>
              <a:defRPr/>
            </a:pPr>
            <a:endParaRPr lang="zh-CN" altLang="en-US" sz="800" dirty="0"/>
          </a:p>
          <a:p>
            <a:pPr eaLnBrk="1" fontAlgn="auto" hangingPunct="1">
              <a:spcAft>
                <a:spcPts val="0"/>
              </a:spcAft>
              <a:buFont typeface="Arial" panose="020B0604020202020204" pitchFamily="34" charset="0"/>
              <a:buChar char="•"/>
              <a:defRPr/>
            </a:pPr>
            <a:endParaRPr lang="zh-CN" altLang="en-US" sz="800" dirty="0"/>
          </a:p>
          <a:p>
            <a:pPr marL="0" indent="0" eaLnBrk="1" fontAlgn="auto" hangingPunct="1">
              <a:lnSpc>
                <a:spcPct val="170000"/>
              </a:lnSpc>
              <a:spcAft>
                <a:spcPts val="0"/>
              </a:spcAft>
              <a:buFont typeface="Arial" panose="020B0604020202020204" pitchFamily="34" charset="0"/>
              <a:buNone/>
              <a:defRPr/>
            </a:pPr>
            <a:endParaRPr lang="zh-CN" altLang="zh-CN" sz="5600" dirty="0"/>
          </a:p>
        </p:txBody>
      </p:sp>
      <p:sp>
        <p:nvSpPr>
          <p:cNvPr id="16386" name="标题 1"/>
          <p:cNvSpPr>
            <a:spLocks noGrp="1"/>
          </p:cNvSpPr>
          <p:nvPr>
            <p:ph type="title"/>
          </p:nvPr>
        </p:nvSpPr>
        <p:spPr/>
        <p:txBody>
          <a:bodyPr/>
          <a:lstStyle/>
          <a:p>
            <a:pPr eaLnBrk="1" hangingPunct="1"/>
            <a:r>
              <a:rPr lang="en-US" altLang="zh-CN" smtClean="0"/>
              <a:t>1.2</a:t>
            </a:r>
            <a:r>
              <a:rPr lang="zh-CN" altLang="en-US" smtClean="0"/>
              <a:t>、项目机会</a:t>
            </a:r>
          </a:p>
        </p:txBody>
      </p:sp>
      <p:graphicFrame>
        <p:nvGraphicFramePr>
          <p:cNvPr id="5" name="图表 4" descr="递增循环流程"/>
          <p:cNvGraphicFramePr/>
          <p:nvPr/>
        </p:nvGraphicFramePr>
        <p:xfrm>
          <a:off x="723900" y="2130552"/>
          <a:ext cx="10744200" cy="4087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12700" y="6350"/>
            <a:ext cx="12192000" cy="68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31"/>
          <p:cNvSpPr txBox="1"/>
          <p:nvPr/>
        </p:nvSpPr>
        <p:spPr>
          <a:xfrm>
            <a:off x="1597025" y="2733675"/>
            <a:ext cx="903288"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rgbClr val="FF0000"/>
                </a:solidFill>
                <a:latin typeface="微软雅黑 Light" pitchFamily="34" charset="-122"/>
                <a:ea typeface="微软雅黑 Light" pitchFamily="34" charset="-122"/>
                <a:cs typeface="Open Sans" panose="020B0606030504020204" pitchFamily="34" charset="0"/>
              </a:rPr>
              <a:t>1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项目背景</a:t>
            </a:r>
            <a:endParaRPr lang="en-US"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17412" name="TextBox 33"/>
          <p:cNvSpPr txBox="1">
            <a:spLocks noChangeArrowheads="1"/>
          </p:cNvSpPr>
          <p:nvPr/>
        </p:nvSpPr>
        <p:spPr bwMode="auto">
          <a:xfrm>
            <a:off x="1574800" y="4660900"/>
            <a:ext cx="996950" cy="784225"/>
          </a:xfrm>
          <a:prstGeom prst="rect">
            <a:avLst/>
          </a:prstGeom>
          <a:noFill/>
          <a:ln w="9525">
            <a:noFill/>
            <a:miter lim="800000"/>
            <a:headEnd/>
            <a:tailEnd/>
          </a:ln>
        </p:spPr>
        <p:txBody>
          <a:bodyPr wrap="none">
            <a:spAutoFit/>
          </a:bodyPr>
          <a:lstStyle/>
          <a:p>
            <a:pPr>
              <a:lnSpc>
                <a:spcPct val="150000"/>
              </a:lnSpc>
            </a:pPr>
            <a:r>
              <a:rPr lang="en-US" altLang="zh-CN" sz="1600" b="1">
                <a:solidFill>
                  <a:srgbClr val="FF0000"/>
                </a:solidFill>
                <a:latin typeface="微软雅黑 Light"/>
                <a:ea typeface="微软雅黑 Light"/>
                <a:cs typeface="Open Sans"/>
              </a:rPr>
              <a:t>3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解决方案</a:t>
            </a:r>
            <a:endParaRPr lang="en-US" sz="1600">
              <a:solidFill>
                <a:srgbClr val="262626"/>
              </a:solidFill>
              <a:latin typeface="微软雅黑 Light"/>
              <a:ea typeface="微软雅黑 Light"/>
              <a:cs typeface="Open Sans"/>
            </a:endParaRPr>
          </a:p>
        </p:txBody>
      </p:sp>
      <p:sp>
        <p:nvSpPr>
          <p:cNvPr id="17413" name="TextBox 34"/>
          <p:cNvSpPr txBox="1">
            <a:spLocks noChangeArrowheads="1"/>
          </p:cNvSpPr>
          <p:nvPr/>
        </p:nvSpPr>
        <p:spPr bwMode="auto">
          <a:xfrm>
            <a:off x="1597025" y="3657600"/>
            <a:ext cx="903288" cy="785813"/>
          </a:xfrm>
          <a:prstGeom prst="rect">
            <a:avLst/>
          </a:prstGeom>
          <a:noFill/>
          <a:ln w="9525">
            <a:noFill/>
            <a:miter lim="800000"/>
            <a:headEnd/>
            <a:tailEnd/>
          </a:ln>
        </p:spPr>
        <p:txBody>
          <a:bodyPr wrap="none">
            <a:spAutoFit/>
          </a:bodyPr>
          <a:lstStyle/>
          <a:p>
            <a:pPr>
              <a:lnSpc>
                <a:spcPct val="150000"/>
              </a:lnSpc>
            </a:pPr>
            <a:r>
              <a:rPr lang="en-US" altLang="zh-CN" sz="1600" b="1">
                <a:solidFill>
                  <a:srgbClr val="FFC000"/>
                </a:solidFill>
                <a:latin typeface="微软雅黑 Light"/>
                <a:ea typeface="微软雅黑 Light"/>
                <a:cs typeface="Open Sans"/>
              </a:rPr>
              <a:t> </a:t>
            </a:r>
            <a:r>
              <a:rPr lang="en-US" altLang="zh-CN" sz="1600" b="1">
                <a:solidFill>
                  <a:srgbClr val="FF0000"/>
                </a:solidFill>
                <a:latin typeface="微软雅黑 Light"/>
                <a:ea typeface="微软雅黑 Light"/>
                <a:cs typeface="Open Sans"/>
              </a:rPr>
              <a:t>2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公司介绍</a:t>
            </a:r>
            <a:endParaRPr lang="en-US" sz="1600">
              <a:solidFill>
                <a:srgbClr val="262626"/>
              </a:solidFill>
              <a:latin typeface="微软雅黑 Light"/>
              <a:ea typeface="微软雅黑 Light"/>
              <a:cs typeface="Open Sans"/>
            </a:endParaRPr>
          </a:p>
        </p:txBody>
      </p:sp>
      <p:sp>
        <p:nvSpPr>
          <p:cNvPr id="44" name="Rectangle 16"/>
          <p:cNvSpPr/>
          <p:nvPr/>
        </p:nvSpPr>
        <p:spPr>
          <a:xfrm>
            <a:off x="1255713" y="2798763"/>
            <a:ext cx="277812" cy="300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Rectangle 16"/>
          <p:cNvSpPr/>
          <p:nvPr/>
        </p:nvSpPr>
        <p:spPr>
          <a:xfrm>
            <a:off x="1255713" y="3756025"/>
            <a:ext cx="279400" cy="3000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16"/>
          <p:cNvSpPr/>
          <p:nvPr/>
        </p:nvSpPr>
        <p:spPr>
          <a:xfrm>
            <a:off x="1255713" y="4706938"/>
            <a:ext cx="279400" cy="301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TextBox 46"/>
          <p:cNvSpPr txBox="1"/>
          <p:nvPr/>
        </p:nvSpPr>
        <p:spPr>
          <a:xfrm>
            <a:off x="7096125" y="2746375"/>
            <a:ext cx="1441450"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r>
              <a:rPr lang="en-US" sz="1600" b="1" dirty="0">
                <a:solidFill>
                  <a:srgbClr val="FF0000"/>
                </a:solidFill>
                <a:latin typeface="微软雅黑 Light" pitchFamily="34" charset="-122"/>
                <a:ea typeface="微软雅黑 Light" pitchFamily="34" charset="-122"/>
                <a:cs typeface="Open Sans" panose="020B0606030504020204" pitchFamily="34" charset="0"/>
              </a:rPr>
              <a:t>4</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行业整合及计划</a:t>
            </a:r>
            <a:endParaRPr lang="en-US"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49" name="TextBox 48"/>
          <p:cNvSpPr txBox="1"/>
          <p:nvPr/>
        </p:nvSpPr>
        <p:spPr>
          <a:xfrm>
            <a:off x="7096125" y="3670300"/>
            <a:ext cx="903288" cy="785813"/>
          </a:xfrm>
          <a:prstGeom prst="rect">
            <a:avLst/>
          </a:prstGeom>
          <a:noFill/>
        </p:spPr>
        <p:txBody>
          <a:bodyPr wrap="none">
            <a:spAutoFit/>
          </a:bodyPr>
          <a:lstStyle/>
          <a:p>
            <a:pPr fontAlgn="auto">
              <a:lnSpc>
                <a:spcPct val="150000"/>
              </a:lnSpc>
              <a:spcBef>
                <a:spcPts val="0"/>
              </a:spcBef>
              <a:spcAft>
                <a:spcPts val="0"/>
              </a:spcAft>
              <a:defRPr/>
            </a:pPr>
            <a:r>
              <a:rPr lang="en-US" altLang="zh-CN" sz="1600" b="1" dirty="0">
                <a:solidFill>
                  <a:srgbClr val="FF0000"/>
                </a:solidFill>
                <a:latin typeface="微软雅黑 Light" pitchFamily="34" charset="-122"/>
                <a:ea typeface="微软雅黑 Light" pitchFamily="34" charset="-122"/>
                <a:cs typeface="Open Sans" panose="020B0606030504020204" pitchFamily="34" charset="0"/>
              </a:rPr>
              <a:t>5</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合作建议</a:t>
            </a:r>
            <a:endParaRPr lang="en-US"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50" name="Rectangle 16"/>
          <p:cNvSpPr/>
          <p:nvPr/>
        </p:nvSpPr>
        <p:spPr>
          <a:xfrm>
            <a:off x="6754813" y="2792413"/>
            <a:ext cx="277812" cy="300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16"/>
          <p:cNvSpPr/>
          <p:nvPr/>
        </p:nvSpPr>
        <p:spPr>
          <a:xfrm>
            <a:off x="6754813" y="3768725"/>
            <a:ext cx="279400" cy="300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7421" name="图片 1"/>
          <p:cNvPicPr>
            <a:picLocks noChangeAspect="1"/>
          </p:cNvPicPr>
          <p:nvPr/>
        </p:nvPicPr>
        <p:blipFill>
          <a:blip r:embed="rId2"/>
          <a:srcRect/>
          <a:stretch>
            <a:fillRect/>
          </a:stretch>
        </p:blipFill>
        <p:spPr bwMode="auto">
          <a:xfrm>
            <a:off x="-7938" y="-33338"/>
            <a:ext cx="12220576" cy="2627313"/>
          </a:xfrm>
          <a:prstGeom prst="rect">
            <a:avLst/>
          </a:prstGeom>
          <a:noFill/>
          <a:ln w="9525">
            <a:noFill/>
            <a:miter lim="800000"/>
            <a:headEnd/>
            <a:tailEnd/>
          </a:ln>
        </p:spPr>
      </p:pic>
      <p:sp>
        <p:nvSpPr>
          <p:cNvPr id="16" name="Rectangle 15"/>
          <p:cNvSpPr/>
          <p:nvPr/>
        </p:nvSpPr>
        <p:spPr>
          <a:xfrm>
            <a:off x="-28575" y="-33338"/>
            <a:ext cx="12233275" cy="265430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文本框 2"/>
          <p:cNvSpPr txBox="1"/>
          <p:nvPr/>
        </p:nvSpPr>
        <p:spPr>
          <a:xfrm>
            <a:off x="1944688" y="1106488"/>
            <a:ext cx="1892300" cy="523875"/>
          </a:xfrm>
          <a:prstGeom prst="rect">
            <a:avLst/>
          </a:prstGeom>
          <a:noFill/>
        </p:spPr>
        <p:txBody>
          <a:bodyPr>
            <a:spAutoFit/>
          </a:bodyPr>
          <a:lstStyle/>
          <a:p>
            <a:pPr fontAlgn="auto">
              <a:spcBef>
                <a:spcPts val="0"/>
              </a:spcBef>
              <a:spcAft>
                <a:spcPts val="0"/>
              </a:spcAft>
              <a:defRPr/>
            </a:pPr>
            <a:r>
              <a:rPr lang="zh-CN" altLang="en-US" sz="2800" b="1" dirty="0">
                <a:solidFill>
                  <a:schemeClr val="tx1">
                    <a:lumMod val="75000"/>
                    <a:lumOff val="25000"/>
                  </a:schemeClr>
                </a:solidFill>
                <a:latin typeface="微软雅黑 Light" pitchFamily="34" charset="-122"/>
                <a:ea typeface="微软雅黑 Light" pitchFamily="34" charset="-122"/>
                <a:cs typeface="Open Sans" panose="020B0606030504020204" pitchFamily="34" charset="0"/>
              </a:rPr>
              <a:t>目录</a:t>
            </a:r>
          </a:p>
        </p:txBody>
      </p:sp>
      <p:pic>
        <p:nvPicPr>
          <p:cNvPr id="17424" name="Picture 2" descr="C:\Users\Administrator\Desktop\素材\2446109160730713244.png"/>
          <p:cNvPicPr>
            <a:picLocks noChangeAspect="1" noChangeArrowheads="1"/>
          </p:cNvPicPr>
          <p:nvPr/>
        </p:nvPicPr>
        <p:blipFill>
          <a:blip r:embed="rId3"/>
          <a:srcRect/>
          <a:stretch>
            <a:fillRect/>
          </a:stretch>
        </p:blipFill>
        <p:spPr bwMode="auto">
          <a:xfrm>
            <a:off x="10634663" y="261938"/>
            <a:ext cx="1350962" cy="46355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1"/>
          <p:cNvSpPr>
            <a:spLocks noGrp="1"/>
          </p:cNvSpPr>
          <p:nvPr>
            <p:ph type="title"/>
          </p:nvPr>
        </p:nvSpPr>
        <p:spPr/>
        <p:txBody>
          <a:bodyPr/>
          <a:lstStyle/>
          <a:p>
            <a:pPr eaLnBrk="1" hangingPunct="1"/>
            <a:r>
              <a:rPr lang="en-US" altLang="zh-CN" smtClean="0"/>
              <a:t>2.1</a:t>
            </a:r>
            <a:r>
              <a:rPr lang="zh-CN" altLang="en-US" smtClean="0"/>
              <a:t>、公司介绍</a:t>
            </a:r>
          </a:p>
        </p:txBody>
      </p:sp>
      <p:sp>
        <p:nvSpPr>
          <p:cNvPr id="3" name="内容占位符 2"/>
          <p:cNvSpPr>
            <a:spLocks noGrp="1"/>
          </p:cNvSpPr>
          <p:nvPr>
            <p:ph idx="1"/>
          </p:nvPr>
        </p:nvSpPr>
        <p:spPr/>
        <p:txBody>
          <a:bodyPr rtlCol="0">
            <a:normAutofit/>
          </a:bodyPr>
          <a:lstStyle/>
          <a:p>
            <a:pPr marL="0" indent="0" eaLnBrk="1" fontAlgn="auto" hangingPunct="1">
              <a:spcAft>
                <a:spcPts val="0"/>
              </a:spcAft>
              <a:buFont typeface="Arial" charset="0"/>
              <a:buNone/>
              <a:defRPr/>
            </a:pPr>
            <a:r>
              <a:rPr lang="zh-CN" altLang="en-US" sz="1800" dirty="0" smtClean="0"/>
              <a:t>有专注力的音乐版权、游戏、广告业务公司。</a:t>
            </a:r>
            <a:endParaRPr lang="zh-CN" altLang="en-US" sz="1800" dirty="0"/>
          </a:p>
        </p:txBody>
      </p:sp>
      <p:graphicFrame>
        <p:nvGraphicFramePr>
          <p:cNvPr id="4" name="内容占位符 2" descr="连续图片列表"/>
          <p:cNvGraphicFramePr>
            <a:graphicFrameLocks/>
          </p:cNvGraphicFramePr>
          <p:nvPr/>
        </p:nvGraphicFramePr>
        <p:xfrm>
          <a:off x="1804555" y="2587336"/>
          <a:ext cx="8492836" cy="304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p:txBody>
          <a:bodyPr/>
          <a:lstStyle/>
          <a:p>
            <a:pPr eaLnBrk="1" hangingPunct="1"/>
            <a:r>
              <a:rPr lang="en-US" altLang="zh-CN" smtClean="0"/>
              <a:t>2.2</a:t>
            </a:r>
            <a:r>
              <a:rPr lang="zh-CN" altLang="en-US" smtClean="0"/>
              <a:t>、团队介绍</a:t>
            </a:r>
          </a:p>
        </p:txBody>
      </p:sp>
      <p:grpSp>
        <p:nvGrpSpPr>
          <p:cNvPr id="5" name="Organization Chart 2"/>
          <p:cNvGrpSpPr>
            <a:grpSpLocks noChangeAspect="1"/>
          </p:cNvGrpSpPr>
          <p:nvPr/>
        </p:nvGrpSpPr>
        <p:grpSpPr bwMode="auto">
          <a:xfrm>
            <a:off x="2282535" y="1836015"/>
            <a:ext cx="7236545" cy="4253057"/>
            <a:chOff x="432" y="803"/>
            <a:chExt cx="4074" cy="1801"/>
          </a:xfrm>
          <a:solidFill>
            <a:schemeClr val="accent1">
              <a:lumMod val="75000"/>
            </a:schemeClr>
          </a:solidFill>
        </p:grpSpPr>
        <p:cxnSp>
          <p:nvCxnSpPr>
            <p:cNvPr id="1028" name="_s1028"/>
            <p:cNvCxnSpPr>
              <a:cxnSpLocks noChangeShapeType="1"/>
              <a:stCxn id="15" idx="1"/>
              <a:endCxn id="12" idx="2"/>
            </p:cNvCxnSpPr>
            <p:nvPr/>
          </p:nvCxnSpPr>
          <p:spPr bwMode="auto">
            <a:xfrm rot="10800000">
              <a:off x="3004" y="2122"/>
              <a:ext cx="207" cy="338"/>
            </a:xfrm>
            <a:prstGeom prst="bentConnector2">
              <a:avLst/>
            </a:prstGeom>
            <a:ln>
              <a:solidFill>
                <a:schemeClr val="accent6"/>
              </a:solidFill>
              <a:headEnd/>
              <a:tailEnd/>
            </a:ln>
          </p:spPr>
          <p:style>
            <a:lnRef idx="2">
              <a:schemeClr val="accent1">
                <a:shade val="50000"/>
              </a:schemeClr>
            </a:lnRef>
            <a:fillRef idx="1">
              <a:schemeClr val="accent1"/>
            </a:fillRef>
            <a:effectRef idx="0">
              <a:schemeClr val="accent1"/>
            </a:effectRef>
            <a:fontRef idx="minor">
              <a:schemeClr val="lt1"/>
            </a:fontRef>
          </p:style>
        </p:cxnSp>
        <p:cxnSp>
          <p:nvCxnSpPr>
            <p:cNvPr id="1029" name="_s1029"/>
            <p:cNvCxnSpPr>
              <a:cxnSpLocks noChangeShapeType="1"/>
              <a:stCxn id="14" idx="1"/>
              <a:endCxn id="10" idx="2"/>
            </p:cNvCxnSpPr>
            <p:nvPr/>
          </p:nvCxnSpPr>
          <p:spPr bwMode="auto">
            <a:xfrm rot="10800000">
              <a:off x="864" y="2122"/>
              <a:ext cx="206" cy="338"/>
            </a:xfrm>
            <a:prstGeom prst="bentConnector2">
              <a:avLst/>
            </a:prstGeom>
            <a:ln>
              <a:solidFill>
                <a:schemeClr val="accent6"/>
              </a:solidFill>
              <a:headEnd/>
              <a:tailEnd/>
            </a:ln>
          </p:spPr>
          <p:style>
            <a:lnRef idx="2">
              <a:schemeClr val="accent1">
                <a:shade val="50000"/>
              </a:schemeClr>
            </a:lnRef>
            <a:fillRef idx="1">
              <a:schemeClr val="accent1"/>
            </a:fillRef>
            <a:effectRef idx="0">
              <a:schemeClr val="accent1"/>
            </a:effectRef>
            <a:fontRef idx="minor">
              <a:schemeClr val="lt1"/>
            </a:fontRef>
          </p:style>
        </p:cxnSp>
        <p:cxnSp>
          <p:nvCxnSpPr>
            <p:cNvPr id="1030" name="_s1030"/>
            <p:cNvCxnSpPr>
              <a:cxnSpLocks noChangeShapeType="1"/>
              <a:stCxn id="13" idx="0"/>
              <a:endCxn id="9" idx="2"/>
            </p:cNvCxnSpPr>
            <p:nvPr/>
          </p:nvCxnSpPr>
          <p:spPr bwMode="auto">
            <a:xfrm rot="5400000" flipH="1">
              <a:off x="3710" y="1447"/>
              <a:ext cx="194" cy="534"/>
            </a:xfrm>
            <a:prstGeom prst="bentConnector3">
              <a:avLst>
                <a:gd name="adj1" fmla="val 31167"/>
              </a:avLst>
            </a:prstGeom>
            <a:ln>
              <a:solidFill>
                <a:schemeClr val="accent6"/>
              </a:solidFill>
              <a:headEnd/>
              <a:tailEnd/>
            </a:ln>
          </p:spPr>
          <p:style>
            <a:lnRef idx="2">
              <a:schemeClr val="accent1">
                <a:shade val="50000"/>
              </a:schemeClr>
            </a:lnRef>
            <a:fillRef idx="1">
              <a:schemeClr val="accent1"/>
            </a:fillRef>
            <a:effectRef idx="0">
              <a:schemeClr val="accent1"/>
            </a:effectRef>
            <a:fontRef idx="minor">
              <a:schemeClr val="lt1"/>
            </a:fontRef>
          </p:style>
        </p:cxnSp>
        <p:cxnSp>
          <p:nvCxnSpPr>
            <p:cNvPr id="1031" name="_s1031"/>
            <p:cNvCxnSpPr>
              <a:cxnSpLocks noChangeShapeType="1"/>
              <a:stCxn id="12" idx="0"/>
              <a:endCxn id="9" idx="2"/>
            </p:cNvCxnSpPr>
            <p:nvPr/>
          </p:nvCxnSpPr>
          <p:spPr bwMode="auto">
            <a:xfrm rot="16200000">
              <a:off x="3175" y="1446"/>
              <a:ext cx="194" cy="536"/>
            </a:xfrm>
            <a:prstGeom prst="bentConnector3">
              <a:avLst>
                <a:gd name="adj1" fmla="val 31167"/>
              </a:avLst>
            </a:prstGeom>
            <a:ln>
              <a:solidFill>
                <a:schemeClr val="accent6"/>
              </a:solidFill>
              <a:headEnd/>
              <a:tailEnd/>
            </a:ln>
          </p:spPr>
          <p:style>
            <a:lnRef idx="2">
              <a:schemeClr val="accent1">
                <a:shade val="50000"/>
              </a:schemeClr>
            </a:lnRef>
            <a:fillRef idx="1">
              <a:schemeClr val="accent1"/>
            </a:fillRef>
            <a:effectRef idx="0">
              <a:schemeClr val="accent1"/>
            </a:effectRef>
            <a:fontRef idx="minor">
              <a:schemeClr val="lt1"/>
            </a:fontRef>
          </p:style>
        </p:cxnSp>
        <p:cxnSp>
          <p:nvCxnSpPr>
            <p:cNvPr id="1032" name="_s1032"/>
            <p:cNvCxnSpPr>
              <a:cxnSpLocks noChangeShapeType="1"/>
              <a:stCxn id="11" idx="0"/>
              <a:endCxn id="7" idx="2"/>
            </p:cNvCxnSpPr>
            <p:nvPr/>
          </p:nvCxnSpPr>
          <p:spPr bwMode="auto">
            <a:xfrm rot="5400000" flipH="1">
              <a:off x="1570" y="1446"/>
              <a:ext cx="194" cy="535"/>
            </a:xfrm>
            <a:prstGeom prst="bentConnector3">
              <a:avLst>
                <a:gd name="adj1" fmla="val 31167"/>
              </a:avLst>
            </a:prstGeom>
            <a:ln>
              <a:solidFill>
                <a:schemeClr val="accent6"/>
              </a:solidFill>
              <a:headEnd/>
              <a:tailEnd/>
            </a:ln>
          </p:spPr>
          <p:style>
            <a:lnRef idx="2">
              <a:schemeClr val="accent1">
                <a:shade val="50000"/>
              </a:schemeClr>
            </a:lnRef>
            <a:fillRef idx="1">
              <a:schemeClr val="accent1"/>
            </a:fillRef>
            <a:effectRef idx="0">
              <a:schemeClr val="accent1"/>
            </a:effectRef>
            <a:fontRef idx="minor">
              <a:schemeClr val="lt1"/>
            </a:fontRef>
          </p:style>
        </p:cxnSp>
        <p:cxnSp>
          <p:nvCxnSpPr>
            <p:cNvPr id="1033" name="_s1033"/>
            <p:cNvCxnSpPr>
              <a:cxnSpLocks noChangeShapeType="1"/>
              <a:stCxn id="10" idx="0"/>
              <a:endCxn id="7" idx="2"/>
            </p:cNvCxnSpPr>
            <p:nvPr/>
          </p:nvCxnSpPr>
          <p:spPr bwMode="auto">
            <a:xfrm rot="16200000">
              <a:off x="1035" y="1446"/>
              <a:ext cx="194" cy="535"/>
            </a:xfrm>
            <a:prstGeom prst="bentConnector3">
              <a:avLst>
                <a:gd name="adj1" fmla="val 31167"/>
              </a:avLst>
            </a:prstGeom>
            <a:ln>
              <a:solidFill>
                <a:schemeClr val="accent6"/>
              </a:solidFill>
              <a:headEnd/>
              <a:tailEnd/>
            </a:ln>
          </p:spPr>
          <p:style>
            <a:lnRef idx="2">
              <a:schemeClr val="accent1">
                <a:shade val="50000"/>
              </a:schemeClr>
            </a:lnRef>
            <a:fillRef idx="1">
              <a:schemeClr val="accent1"/>
            </a:fillRef>
            <a:effectRef idx="0">
              <a:schemeClr val="accent1"/>
            </a:effectRef>
            <a:fontRef idx="minor">
              <a:schemeClr val="lt1"/>
            </a:fontRef>
          </p:style>
        </p:cxnSp>
        <p:cxnSp>
          <p:nvCxnSpPr>
            <p:cNvPr id="1034" name="_s1034"/>
            <p:cNvCxnSpPr>
              <a:cxnSpLocks noChangeShapeType="1"/>
              <a:stCxn id="9" idx="0"/>
              <a:endCxn id="6" idx="2"/>
            </p:cNvCxnSpPr>
            <p:nvPr/>
          </p:nvCxnSpPr>
          <p:spPr bwMode="auto">
            <a:xfrm rot="5400000" flipH="1">
              <a:off x="2908" y="675"/>
              <a:ext cx="194" cy="1070"/>
            </a:xfrm>
            <a:prstGeom prst="bentConnector3">
              <a:avLst>
                <a:gd name="adj1" fmla="val 31167"/>
              </a:avLst>
            </a:prstGeom>
            <a:ln>
              <a:solidFill>
                <a:schemeClr val="accent6"/>
              </a:solidFill>
              <a:headEnd/>
              <a:tailEnd/>
            </a:ln>
          </p:spPr>
          <p:style>
            <a:lnRef idx="2">
              <a:schemeClr val="accent1">
                <a:shade val="50000"/>
              </a:schemeClr>
            </a:lnRef>
            <a:fillRef idx="1">
              <a:schemeClr val="accent1"/>
            </a:fillRef>
            <a:effectRef idx="0">
              <a:schemeClr val="accent1"/>
            </a:effectRef>
            <a:fontRef idx="minor">
              <a:schemeClr val="lt1"/>
            </a:fontRef>
          </p:style>
        </p:cxnSp>
        <p:cxnSp>
          <p:nvCxnSpPr>
            <p:cNvPr id="1035" name="_s1035"/>
            <p:cNvCxnSpPr>
              <a:cxnSpLocks noChangeShapeType="1"/>
              <a:stCxn id="8" idx="0"/>
              <a:endCxn id="6" idx="2"/>
            </p:cNvCxnSpPr>
            <p:nvPr/>
          </p:nvCxnSpPr>
          <p:spPr bwMode="auto">
            <a:xfrm rot="16200000">
              <a:off x="2373" y="1209"/>
              <a:ext cx="194" cy="1"/>
            </a:xfrm>
            <a:prstGeom prst="bentConnector3">
              <a:avLst>
                <a:gd name="adj1" fmla="val 31167"/>
              </a:avLst>
            </a:prstGeom>
            <a:ln>
              <a:solidFill>
                <a:schemeClr val="accent6"/>
              </a:solidFill>
              <a:headEnd/>
              <a:tailEnd/>
            </a:ln>
          </p:spPr>
          <p:style>
            <a:lnRef idx="2">
              <a:schemeClr val="accent1">
                <a:shade val="50000"/>
              </a:schemeClr>
            </a:lnRef>
            <a:fillRef idx="1">
              <a:schemeClr val="accent1"/>
            </a:fillRef>
            <a:effectRef idx="0">
              <a:schemeClr val="accent1"/>
            </a:effectRef>
            <a:fontRef idx="minor">
              <a:schemeClr val="lt1"/>
            </a:fontRef>
          </p:style>
        </p:cxnSp>
        <p:cxnSp>
          <p:nvCxnSpPr>
            <p:cNvPr id="1036" name="_s1036"/>
            <p:cNvCxnSpPr>
              <a:cxnSpLocks noChangeShapeType="1"/>
              <a:stCxn id="7" idx="0"/>
              <a:endCxn id="6" idx="2"/>
            </p:cNvCxnSpPr>
            <p:nvPr/>
          </p:nvCxnSpPr>
          <p:spPr bwMode="auto">
            <a:xfrm rot="16200000">
              <a:off x="1838" y="674"/>
              <a:ext cx="194" cy="1071"/>
            </a:xfrm>
            <a:prstGeom prst="bentConnector3">
              <a:avLst>
                <a:gd name="adj1" fmla="val 31167"/>
              </a:avLst>
            </a:prstGeom>
            <a:ln>
              <a:solidFill>
                <a:schemeClr val="accent6"/>
              </a:solidFill>
              <a:headEnd/>
              <a:tailEnd/>
            </a:ln>
          </p:spPr>
          <p:style>
            <a:lnRef idx="2">
              <a:schemeClr val="accent1">
                <a:shade val="50000"/>
              </a:schemeClr>
            </a:lnRef>
            <a:fillRef idx="1">
              <a:schemeClr val="accent1"/>
            </a:fillRef>
            <a:effectRef idx="0">
              <a:schemeClr val="accent1"/>
            </a:effectRef>
            <a:fontRef idx="minor">
              <a:schemeClr val="lt1"/>
            </a:fontRef>
          </p:style>
        </p:cxnSp>
        <p:sp>
          <p:nvSpPr>
            <p:cNvPr id="6" name="_s1037"/>
            <p:cNvSpPr>
              <a:spLocks noChangeArrowheads="1"/>
            </p:cNvSpPr>
            <p:nvPr/>
          </p:nvSpPr>
          <p:spPr bwMode="auto">
            <a:xfrm>
              <a:off x="2020" y="803"/>
              <a:ext cx="899" cy="310"/>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91061" tIns="45529" rIns="91061" bIns="45529" anchor="ctr"/>
            <a:lstStyle/>
            <a:p>
              <a:pPr algn="ctr" eaLnBrk="0" hangingPunct="0">
                <a:defRPr/>
              </a:pPr>
              <a:endParaRPr lang="en-US" altLang="zh-CN" dirty="0">
                <a:solidFill>
                  <a:schemeClr val="tx1"/>
                </a:solidFill>
                <a:latin typeface="Arial" panose="020B0604020202020204" pitchFamily="34" charset="0"/>
              </a:endParaRPr>
            </a:p>
          </p:txBody>
        </p:sp>
        <p:sp>
          <p:nvSpPr>
            <p:cNvPr id="7" name="_s1038"/>
            <p:cNvSpPr>
              <a:spLocks noChangeArrowheads="1"/>
            </p:cNvSpPr>
            <p:nvPr/>
          </p:nvSpPr>
          <p:spPr bwMode="auto">
            <a:xfrm>
              <a:off x="967" y="1307"/>
              <a:ext cx="863" cy="310"/>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91061" tIns="45529" rIns="91061" bIns="45529" anchor="ctr"/>
            <a:lstStyle/>
            <a:p>
              <a:pPr algn="ctr" eaLnBrk="0" hangingPunct="0">
                <a:defRPr/>
              </a:pPr>
              <a:r>
                <a:rPr lang="zh-CN" altLang="en-US" sz="900" dirty="0">
                  <a:solidFill>
                    <a:schemeClr val="tx1"/>
                  </a:solidFill>
                  <a:latin typeface="Arial" panose="020B0604020202020204" pitchFamily="34" charset="0"/>
                </a:rPr>
                <a:t>单击此处添加文本</a:t>
              </a:r>
            </a:p>
          </p:txBody>
        </p:sp>
        <p:sp>
          <p:nvSpPr>
            <p:cNvPr id="8" name="_s1039"/>
            <p:cNvSpPr>
              <a:spLocks noChangeArrowheads="1"/>
            </p:cNvSpPr>
            <p:nvPr/>
          </p:nvSpPr>
          <p:spPr bwMode="auto">
            <a:xfrm>
              <a:off x="2037" y="1307"/>
              <a:ext cx="863" cy="310"/>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91061" tIns="45529" rIns="91061" bIns="45529" anchor="ctr"/>
            <a:lstStyle/>
            <a:p>
              <a:pPr algn="ctr" eaLnBrk="0" hangingPunct="0">
                <a:defRPr/>
              </a:pPr>
              <a:r>
                <a:rPr lang="zh-CN" altLang="en-US" sz="900">
                  <a:solidFill>
                    <a:schemeClr val="tx1"/>
                  </a:solidFill>
                  <a:latin typeface="Arial" panose="020B0604020202020204" pitchFamily="34" charset="0"/>
                </a:rPr>
                <a:t>单击此处添加文本</a:t>
              </a:r>
            </a:p>
          </p:txBody>
        </p:sp>
        <p:sp>
          <p:nvSpPr>
            <p:cNvPr id="9" name="_s1040"/>
            <p:cNvSpPr>
              <a:spLocks noChangeArrowheads="1"/>
            </p:cNvSpPr>
            <p:nvPr/>
          </p:nvSpPr>
          <p:spPr bwMode="auto">
            <a:xfrm>
              <a:off x="3108" y="1307"/>
              <a:ext cx="863" cy="310"/>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91061" tIns="45529" rIns="91061" bIns="45529" anchor="ctr"/>
            <a:lstStyle/>
            <a:p>
              <a:pPr algn="ctr" eaLnBrk="0" hangingPunct="0">
                <a:defRPr/>
              </a:pPr>
              <a:r>
                <a:rPr lang="zh-CN" altLang="en-US" sz="900">
                  <a:solidFill>
                    <a:schemeClr val="tx1"/>
                  </a:solidFill>
                  <a:latin typeface="Arial" panose="020B0604020202020204" pitchFamily="34" charset="0"/>
                </a:rPr>
                <a:t>单击此处添加文本</a:t>
              </a:r>
            </a:p>
          </p:txBody>
        </p:sp>
        <p:sp>
          <p:nvSpPr>
            <p:cNvPr id="10" name="_s1041"/>
            <p:cNvSpPr>
              <a:spLocks noChangeArrowheads="1"/>
            </p:cNvSpPr>
            <p:nvPr/>
          </p:nvSpPr>
          <p:spPr bwMode="auto">
            <a:xfrm>
              <a:off x="432" y="1811"/>
              <a:ext cx="863" cy="311"/>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91061" tIns="45529" rIns="91061" bIns="45529" anchor="ctr"/>
            <a:lstStyle/>
            <a:p>
              <a:pPr algn="ctr" eaLnBrk="0" hangingPunct="0">
                <a:defRPr/>
              </a:pPr>
              <a:r>
                <a:rPr lang="zh-CN" altLang="en-US" sz="900">
                  <a:solidFill>
                    <a:schemeClr val="tx1"/>
                  </a:solidFill>
                  <a:latin typeface="Arial" panose="020B0604020202020204" pitchFamily="34" charset="0"/>
                </a:rPr>
                <a:t>单击此处添加文本</a:t>
              </a:r>
            </a:p>
          </p:txBody>
        </p:sp>
        <p:sp>
          <p:nvSpPr>
            <p:cNvPr id="11" name="_s1042"/>
            <p:cNvSpPr>
              <a:spLocks noChangeArrowheads="1"/>
            </p:cNvSpPr>
            <p:nvPr/>
          </p:nvSpPr>
          <p:spPr bwMode="auto">
            <a:xfrm>
              <a:off x="1502" y="1811"/>
              <a:ext cx="863" cy="311"/>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91061" tIns="45529" rIns="91061" bIns="45529" anchor="ctr"/>
            <a:lstStyle/>
            <a:p>
              <a:pPr algn="ctr" eaLnBrk="0" hangingPunct="0">
                <a:defRPr/>
              </a:pPr>
              <a:r>
                <a:rPr lang="zh-CN" altLang="en-US" sz="900">
                  <a:solidFill>
                    <a:schemeClr val="tx1"/>
                  </a:solidFill>
                  <a:latin typeface="Arial" panose="020B0604020202020204" pitchFamily="34" charset="0"/>
                </a:rPr>
                <a:t>单击此处添加文本</a:t>
              </a:r>
            </a:p>
          </p:txBody>
        </p:sp>
        <p:sp>
          <p:nvSpPr>
            <p:cNvPr id="12" name="_s1043"/>
            <p:cNvSpPr>
              <a:spLocks noChangeArrowheads="1"/>
            </p:cNvSpPr>
            <p:nvPr/>
          </p:nvSpPr>
          <p:spPr bwMode="auto">
            <a:xfrm>
              <a:off x="2572" y="1811"/>
              <a:ext cx="863" cy="311"/>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91061" tIns="45529" rIns="91061" bIns="45529" anchor="ctr"/>
            <a:lstStyle/>
            <a:p>
              <a:pPr algn="ctr" eaLnBrk="0" hangingPunct="0">
                <a:defRPr/>
              </a:pPr>
              <a:r>
                <a:rPr lang="zh-CN" altLang="en-US" sz="900">
                  <a:solidFill>
                    <a:schemeClr val="tx1"/>
                  </a:solidFill>
                  <a:latin typeface="Arial" panose="020B0604020202020204" pitchFamily="34" charset="0"/>
                </a:rPr>
                <a:t>单击此处添加文本</a:t>
              </a:r>
            </a:p>
          </p:txBody>
        </p:sp>
        <p:sp>
          <p:nvSpPr>
            <p:cNvPr id="13" name="_s1044"/>
            <p:cNvSpPr>
              <a:spLocks noChangeArrowheads="1"/>
            </p:cNvSpPr>
            <p:nvPr/>
          </p:nvSpPr>
          <p:spPr bwMode="auto">
            <a:xfrm>
              <a:off x="3642" y="1811"/>
              <a:ext cx="864" cy="288"/>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zh-CN" altLang="en-US" sz="900">
                  <a:solidFill>
                    <a:schemeClr val="tx1"/>
                  </a:solidFill>
                  <a:latin typeface="Arial" panose="020B0604020202020204" pitchFamily="34" charset="0"/>
                </a:rPr>
                <a:t>单击此处添加文本</a:t>
              </a:r>
            </a:p>
          </p:txBody>
        </p:sp>
        <p:sp>
          <p:nvSpPr>
            <p:cNvPr id="14" name="_s1045"/>
            <p:cNvSpPr>
              <a:spLocks noChangeArrowheads="1"/>
            </p:cNvSpPr>
            <p:nvPr/>
          </p:nvSpPr>
          <p:spPr bwMode="auto">
            <a:xfrm>
              <a:off x="1070" y="2316"/>
              <a:ext cx="864" cy="288"/>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zh-CN" altLang="en-US" sz="900">
                  <a:solidFill>
                    <a:schemeClr val="tx1"/>
                  </a:solidFill>
                  <a:latin typeface="Arial" panose="020B0604020202020204" pitchFamily="34" charset="0"/>
                </a:rPr>
                <a:t>单击此处添加文本</a:t>
              </a:r>
            </a:p>
          </p:txBody>
        </p:sp>
        <p:sp>
          <p:nvSpPr>
            <p:cNvPr id="15" name="_s1046"/>
            <p:cNvSpPr>
              <a:spLocks noChangeArrowheads="1"/>
            </p:cNvSpPr>
            <p:nvPr/>
          </p:nvSpPr>
          <p:spPr bwMode="auto">
            <a:xfrm>
              <a:off x="3210" y="2316"/>
              <a:ext cx="864" cy="288"/>
            </a:xfrm>
            <a:prstGeom prst="roundRect">
              <a:avLst>
                <a:gd name="adj" fmla="val 16667"/>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defRPr/>
              </a:pPr>
              <a:r>
                <a:rPr lang="zh-CN" altLang="en-US" sz="900">
                  <a:solidFill>
                    <a:schemeClr val="tx1"/>
                  </a:solidFill>
                  <a:latin typeface="Arial" panose="020B0604020202020204" pitchFamily="34" charset="0"/>
                </a:rPr>
                <a:t>单击此处添加文本</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2"/>
          <p:cNvSpPr>
            <a:spLocks noGrp="1"/>
          </p:cNvSpPr>
          <p:nvPr>
            <p:ph type="title"/>
          </p:nvPr>
        </p:nvSpPr>
        <p:spPr/>
        <p:txBody>
          <a:bodyPr/>
          <a:lstStyle/>
          <a:p>
            <a:r>
              <a:rPr lang="en-US" altLang="zh-CN" smtClean="0"/>
              <a:t>2.3 </a:t>
            </a:r>
            <a:r>
              <a:rPr lang="zh-CN" altLang="en-US" smtClean="0"/>
              <a:t>为什么是我们？</a:t>
            </a:r>
          </a:p>
        </p:txBody>
      </p:sp>
      <p:sp>
        <p:nvSpPr>
          <p:cNvPr id="5" name="右箭头 4"/>
          <p:cNvSpPr/>
          <p:nvPr/>
        </p:nvSpPr>
        <p:spPr>
          <a:xfrm>
            <a:off x="955675" y="2233613"/>
            <a:ext cx="4862513" cy="2400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t>1</a:t>
            </a:r>
            <a:r>
              <a:rPr lang="zh-CN" altLang="en-US" dirty="0"/>
              <a:t>、我们一直致力于电信增值业务研究；</a:t>
            </a:r>
            <a:endParaRPr lang="en-US" altLang="zh-CN" dirty="0"/>
          </a:p>
          <a:p>
            <a:pPr>
              <a:defRPr/>
            </a:pPr>
            <a:r>
              <a:rPr lang="en-US" altLang="zh-CN" dirty="0"/>
              <a:t>2</a:t>
            </a:r>
            <a:r>
              <a:rPr lang="zh-CN" altLang="en-US" dirty="0"/>
              <a:t>、我们做出有富有成效的产品，并申请了专利保护。</a:t>
            </a:r>
            <a:endParaRPr lang="en-US" altLang="zh-CN" dirty="0"/>
          </a:p>
          <a:p>
            <a:pPr algn="ctr">
              <a:defRPr/>
            </a:pPr>
            <a:endParaRPr lang="zh-CN" altLang="en-US" dirty="0"/>
          </a:p>
        </p:txBody>
      </p:sp>
      <p:pic>
        <p:nvPicPr>
          <p:cNvPr id="9" name="内容占位符 8"/>
          <p:cNvPicPr>
            <a:picLocks noGrp="1" noChangeAspect="1"/>
          </p:cNvPicPr>
          <p:nvPr>
            <p:ph idx="1"/>
          </p:nvPr>
        </p:nvPicPr>
        <p:blipFill>
          <a:blip r:embed="rId2"/>
          <a:stretch>
            <a:fillRect/>
          </a:stretch>
        </p:blipFill>
        <p:spPr>
          <a:xfrm>
            <a:off x="5818188" y="681038"/>
            <a:ext cx="4125912" cy="5834062"/>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p:nvSpPr>
        <p:spPr>
          <a:xfrm>
            <a:off x="12700" y="6350"/>
            <a:ext cx="12192000" cy="685800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TextBox 31"/>
          <p:cNvSpPr txBox="1"/>
          <p:nvPr/>
        </p:nvSpPr>
        <p:spPr>
          <a:xfrm>
            <a:off x="1597025" y="2733675"/>
            <a:ext cx="903288"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rgbClr val="FF0000"/>
                </a:solidFill>
                <a:latin typeface="微软雅黑 Light" pitchFamily="34" charset="-122"/>
                <a:ea typeface="微软雅黑 Light" pitchFamily="34" charset="-122"/>
                <a:cs typeface="Open Sans" panose="020B0606030504020204" pitchFamily="34" charset="0"/>
              </a:rPr>
              <a:t>1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项目背景</a:t>
            </a:r>
            <a:endParaRPr lang="en-US"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21508" name="TextBox 33"/>
          <p:cNvSpPr txBox="1">
            <a:spLocks noChangeArrowheads="1"/>
          </p:cNvSpPr>
          <p:nvPr/>
        </p:nvSpPr>
        <p:spPr bwMode="auto">
          <a:xfrm>
            <a:off x="1574800" y="4660900"/>
            <a:ext cx="996950" cy="784225"/>
          </a:xfrm>
          <a:prstGeom prst="rect">
            <a:avLst/>
          </a:prstGeom>
          <a:noFill/>
          <a:ln w="9525">
            <a:noFill/>
            <a:miter lim="800000"/>
            <a:headEnd/>
            <a:tailEnd/>
          </a:ln>
        </p:spPr>
        <p:txBody>
          <a:bodyPr wrap="none">
            <a:spAutoFit/>
          </a:bodyPr>
          <a:lstStyle/>
          <a:p>
            <a:pPr>
              <a:lnSpc>
                <a:spcPct val="150000"/>
              </a:lnSpc>
            </a:pPr>
            <a:r>
              <a:rPr lang="en-US" altLang="zh-CN" sz="1600" b="1">
                <a:solidFill>
                  <a:srgbClr val="FF0000"/>
                </a:solidFill>
                <a:latin typeface="微软雅黑 Light"/>
                <a:ea typeface="微软雅黑 Light"/>
                <a:cs typeface="Open Sans"/>
              </a:rPr>
              <a:t>3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解决方案</a:t>
            </a:r>
            <a:endParaRPr lang="en-US" sz="1600">
              <a:solidFill>
                <a:srgbClr val="262626"/>
              </a:solidFill>
              <a:latin typeface="微软雅黑 Light"/>
              <a:ea typeface="微软雅黑 Light"/>
              <a:cs typeface="Open Sans"/>
            </a:endParaRPr>
          </a:p>
        </p:txBody>
      </p:sp>
      <p:sp>
        <p:nvSpPr>
          <p:cNvPr id="21509" name="TextBox 34"/>
          <p:cNvSpPr txBox="1">
            <a:spLocks noChangeArrowheads="1"/>
          </p:cNvSpPr>
          <p:nvPr/>
        </p:nvSpPr>
        <p:spPr bwMode="auto">
          <a:xfrm>
            <a:off x="1597025" y="3657600"/>
            <a:ext cx="903288" cy="785813"/>
          </a:xfrm>
          <a:prstGeom prst="rect">
            <a:avLst/>
          </a:prstGeom>
          <a:noFill/>
          <a:ln w="9525">
            <a:noFill/>
            <a:miter lim="800000"/>
            <a:headEnd/>
            <a:tailEnd/>
          </a:ln>
        </p:spPr>
        <p:txBody>
          <a:bodyPr wrap="none">
            <a:spAutoFit/>
          </a:bodyPr>
          <a:lstStyle/>
          <a:p>
            <a:pPr>
              <a:lnSpc>
                <a:spcPct val="150000"/>
              </a:lnSpc>
            </a:pPr>
            <a:r>
              <a:rPr lang="en-US" altLang="zh-CN" sz="1600" b="1">
                <a:solidFill>
                  <a:srgbClr val="FFC000"/>
                </a:solidFill>
                <a:latin typeface="微软雅黑 Light"/>
                <a:ea typeface="微软雅黑 Light"/>
                <a:cs typeface="Open Sans"/>
              </a:rPr>
              <a:t> </a:t>
            </a:r>
            <a:r>
              <a:rPr lang="en-US" altLang="zh-CN" sz="1600" b="1">
                <a:solidFill>
                  <a:srgbClr val="FF0000"/>
                </a:solidFill>
                <a:latin typeface="微软雅黑 Light"/>
                <a:ea typeface="微软雅黑 Light"/>
                <a:cs typeface="Open Sans"/>
              </a:rPr>
              <a:t>2 </a:t>
            </a:r>
          </a:p>
          <a:p>
            <a:pPr>
              <a:lnSpc>
                <a:spcPct val="150000"/>
              </a:lnSpc>
            </a:pPr>
            <a:r>
              <a:rPr lang="zh-CN" altLang="en-US" sz="1400">
                <a:solidFill>
                  <a:srgbClr val="262626"/>
                </a:solidFill>
                <a:latin typeface="微软雅黑 Light"/>
                <a:ea typeface="微软雅黑 Light"/>
                <a:cs typeface="Arial" charset="0"/>
                <a:sym typeface="微软雅黑" pitchFamily="34" charset="-122"/>
              </a:rPr>
              <a:t>公司介绍</a:t>
            </a:r>
            <a:endParaRPr lang="en-US" sz="1600">
              <a:solidFill>
                <a:srgbClr val="262626"/>
              </a:solidFill>
              <a:latin typeface="微软雅黑 Light"/>
              <a:ea typeface="微软雅黑 Light"/>
              <a:cs typeface="Open Sans"/>
            </a:endParaRPr>
          </a:p>
        </p:txBody>
      </p:sp>
      <p:sp>
        <p:nvSpPr>
          <p:cNvPr id="44" name="Rectangle 16"/>
          <p:cNvSpPr/>
          <p:nvPr/>
        </p:nvSpPr>
        <p:spPr>
          <a:xfrm>
            <a:off x="1255713" y="2798763"/>
            <a:ext cx="277812" cy="300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Rectangle 16"/>
          <p:cNvSpPr/>
          <p:nvPr/>
        </p:nvSpPr>
        <p:spPr>
          <a:xfrm>
            <a:off x="1255713" y="3756025"/>
            <a:ext cx="279400" cy="300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16"/>
          <p:cNvSpPr/>
          <p:nvPr/>
        </p:nvSpPr>
        <p:spPr>
          <a:xfrm>
            <a:off x="1255713" y="4706938"/>
            <a:ext cx="279400" cy="3016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TextBox 46"/>
          <p:cNvSpPr txBox="1"/>
          <p:nvPr/>
        </p:nvSpPr>
        <p:spPr>
          <a:xfrm>
            <a:off x="7096125" y="2746375"/>
            <a:ext cx="1441450" cy="785813"/>
          </a:xfrm>
          <a:prstGeom prst="rect">
            <a:avLst/>
          </a:prstGeom>
          <a:noFill/>
        </p:spPr>
        <p:txBody>
          <a:bodyPr wrap="none">
            <a:spAutoFit/>
          </a:bodyPr>
          <a:lstStyle/>
          <a:p>
            <a:pPr fontAlgn="auto">
              <a:lnSpc>
                <a:spcPct val="150000"/>
              </a:lnSpc>
              <a:spcBef>
                <a:spcPts val="0"/>
              </a:spcBef>
              <a:spcAft>
                <a:spcPts val="0"/>
              </a:spcAft>
              <a:defRPr/>
            </a:pP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r>
              <a:rPr lang="en-US" sz="1600" b="1" dirty="0">
                <a:solidFill>
                  <a:srgbClr val="FF0000"/>
                </a:solidFill>
                <a:latin typeface="微软雅黑 Light" pitchFamily="34" charset="-122"/>
                <a:ea typeface="微软雅黑 Light" pitchFamily="34" charset="-122"/>
                <a:cs typeface="Open Sans" panose="020B0606030504020204" pitchFamily="34" charset="0"/>
              </a:rPr>
              <a:t>4</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合作建议和规划</a:t>
            </a:r>
            <a:endParaRPr lang="en-US" altLang="zh-CN" sz="1600"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49" name="TextBox 48"/>
          <p:cNvSpPr txBox="1"/>
          <p:nvPr/>
        </p:nvSpPr>
        <p:spPr>
          <a:xfrm>
            <a:off x="7096125" y="3670300"/>
            <a:ext cx="903288" cy="785813"/>
          </a:xfrm>
          <a:prstGeom prst="rect">
            <a:avLst/>
          </a:prstGeom>
          <a:noFill/>
        </p:spPr>
        <p:txBody>
          <a:bodyPr wrap="none">
            <a:spAutoFit/>
          </a:bodyPr>
          <a:lstStyle/>
          <a:p>
            <a:pPr fontAlgn="auto">
              <a:lnSpc>
                <a:spcPct val="150000"/>
              </a:lnSpc>
              <a:spcBef>
                <a:spcPts val="0"/>
              </a:spcBef>
              <a:spcAft>
                <a:spcPts val="0"/>
              </a:spcAft>
              <a:defRPr/>
            </a:pPr>
            <a:r>
              <a:rPr lang="en-US" altLang="zh-CN" sz="1600" b="1" dirty="0">
                <a:solidFill>
                  <a:srgbClr val="FF0000"/>
                </a:solidFill>
                <a:latin typeface="微软雅黑 Light" pitchFamily="34" charset="-122"/>
                <a:ea typeface="微软雅黑 Light" pitchFamily="34" charset="-122"/>
                <a:cs typeface="Open Sans" panose="020B0606030504020204" pitchFamily="34" charset="0"/>
              </a:rPr>
              <a:t>5</a:t>
            </a:r>
            <a:r>
              <a:rPr lang="en-US" sz="1600" b="1" dirty="0">
                <a:solidFill>
                  <a:schemeClr val="accent4"/>
                </a:solidFill>
                <a:latin typeface="微软雅黑 Light" pitchFamily="34" charset="-122"/>
                <a:ea typeface="微软雅黑 Light" pitchFamily="34" charset="-122"/>
                <a:cs typeface="Open Sans" panose="020B0606030504020204" pitchFamily="34" charset="0"/>
              </a:rPr>
              <a:t> </a:t>
            </a:r>
          </a:p>
          <a:p>
            <a:pPr fontAlgn="auto">
              <a:lnSpc>
                <a:spcPct val="150000"/>
              </a:lnSpc>
              <a:spcBef>
                <a:spcPts val="0"/>
              </a:spcBef>
              <a:spcAft>
                <a:spcPts val="0"/>
              </a:spcAft>
              <a:defRPr/>
            </a:pPr>
            <a:r>
              <a:rPr lang="zh-CN" altLang="en-US" sz="1400" dirty="0">
                <a:solidFill>
                  <a:schemeClr val="tx1">
                    <a:lumMod val="85000"/>
                    <a:lumOff val="15000"/>
                  </a:schemeClr>
                </a:solidFill>
                <a:latin typeface="微软雅黑 Light" pitchFamily="34" charset="-122"/>
                <a:ea typeface="微软雅黑 Light" pitchFamily="34" charset="-122"/>
                <a:cs typeface="Arial" panose="020B0604020202020204" pitchFamily="34" charset="0"/>
                <a:sym typeface="微软雅黑" pitchFamily="34" charset="-122"/>
              </a:rPr>
              <a:t>收入预期</a:t>
            </a:r>
            <a:endParaRPr lang="en-US" dirty="0">
              <a:solidFill>
                <a:schemeClr val="tx1">
                  <a:lumMod val="85000"/>
                  <a:lumOff val="15000"/>
                </a:schemeClr>
              </a:solidFill>
              <a:latin typeface="微软雅黑 Light" pitchFamily="34" charset="-122"/>
              <a:ea typeface="微软雅黑 Light" pitchFamily="34" charset="-122"/>
              <a:cs typeface="Open Sans" panose="020B0606030504020204" pitchFamily="34" charset="0"/>
            </a:endParaRPr>
          </a:p>
        </p:txBody>
      </p:sp>
      <p:sp>
        <p:nvSpPr>
          <p:cNvPr id="50" name="Rectangle 16"/>
          <p:cNvSpPr/>
          <p:nvPr/>
        </p:nvSpPr>
        <p:spPr>
          <a:xfrm>
            <a:off x="6754813" y="2792413"/>
            <a:ext cx="277812" cy="3000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16"/>
          <p:cNvSpPr/>
          <p:nvPr/>
        </p:nvSpPr>
        <p:spPr>
          <a:xfrm>
            <a:off x="6754813" y="3768725"/>
            <a:ext cx="279400" cy="300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1517" name="图片 1"/>
          <p:cNvPicPr>
            <a:picLocks noChangeAspect="1"/>
          </p:cNvPicPr>
          <p:nvPr/>
        </p:nvPicPr>
        <p:blipFill>
          <a:blip r:embed="rId2"/>
          <a:srcRect/>
          <a:stretch>
            <a:fillRect/>
          </a:stretch>
        </p:blipFill>
        <p:spPr bwMode="auto">
          <a:xfrm>
            <a:off x="-7938" y="-33338"/>
            <a:ext cx="12220576" cy="2627313"/>
          </a:xfrm>
          <a:prstGeom prst="rect">
            <a:avLst/>
          </a:prstGeom>
          <a:noFill/>
          <a:ln w="9525">
            <a:noFill/>
            <a:miter lim="800000"/>
            <a:headEnd/>
            <a:tailEnd/>
          </a:ln>
        </p:spPr>
      </p:pic>
      <p:sp>
        <p:nvSpPr>
          <p:cNvPr id="16" name="Rectangle 15"/>
          <p:cNvSpPr/>
          <p:nvPr/>
        </p:nvSpPr>
        <p:spPr>
          <a:xfrm>
            <a:off x="-28575" y="-33338"/>
            <a:ext cx="12233275" cy="265430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文本框 2"/>
          <p:cNvSpPr txBox="1"/>
          <p:nvPr/>
        </p:nvSpPr>
        <p:spPr>
          <a:xfrm>
            <a:off x="1944688" y="1106488"/>
            <a:ext cx="1892300" cy="523875"/>
          </a:xfrm>
          <a:prstGeom prst="rect">
            <a:avLst/>
          </a:prstGeom>
          <a:noFill/>
        </p:spPr>
        <p:txBody>
          <a:bodyPr>
            <a:spAutoFit/>
          </a:bodyPr>
          <a:lstStyle/>
          <a:p>
            <a:pPr fontAlgn="auto">
              <a:spcBef>
                <a:spcPts val="0"/>
              </a:spcBef>
              <a:spcAft>
                <a:spcPts val="0"/>
              </a:spcAft>
              <a:defRPr/>
            </a:pPr>
            <a:r>
              <a:rPr lang="zh-CN" altLang="en-US" sz="2800" b="1" dirty="0">
                <a:solidFill>
                  <a:schemeClr val="tx1">
                    <a:lumMod val="75000"/>
                    <a:lumOff val="25000"/>
                  </a:schemeClr>
                </a:solidFill>
                <a:latin typeface="微软雅黑 Light" pitchFamily="34" charset="-122"/>
                <a:ea typeface="微软雅黑 Light" pitchFamily="34" charset="-122"/>
                <a:cs typeface="Open Sans" panose="020B0606030504020204" pitchFamily="34" charset="0"/>
              </a:rPr>
              <a:t>目录</a:t>
            </a:r>
          </a:p>
        </p:txBody>
      </p:sp>
      <p:pic>
        <p:nvPicPr>
          <p:cNvPr id="21520" name="Picture 2" descr="C:\Users\Administrator\Desktop\素材\2446109160730713244.png"/>
          <p:cNvPicPr>
            <a:picLocks noChangeAspect="1" noChangeArrowheads="1"/>
          </p:cNvPicPr>
          <p:nvPr/>
        </p:nvPicPr>
        <p:blipFill>
          <a:blip r:embed="rId3"/>
          <a:srcRect/>
          <a:stretch>
            <a:fillRect/>
          </a:stretch>
        </p:blipFill>
        <p:spPr bwMode="auto">
          <a:xfrm>
            <a:off x="10634663" y="261938"/>
            <a:ext cx="1350962" cy="46355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TotalTime>
  <Words>2586</Words>
  <Application>Microsoft Office PowerPoint</Application>
  <PresentationFormat>自定义</PresentationFormat>
  <Paragraphs>255</Paragraphs>
  <Slides>26</Slides>
  <Notes>0</Notes>
  <HiddenSlides>0</HiddenSlides>
  <MMClips>0</MMClips>
  <ScaleCrop>false</ScaleCrop>
  <HeadingPairs>
    <vt:vector size="6" baseType="variant">
      <vt:variant>
        <vt:lpstr>已用的字体</vt:lpstr>
      </vt:variant>
      <vt:variant>
        <vt:i4>8</vt:i4>
      </vt:variant>
      <vt:variant>
        <vt:lpstr>演示文稿设计模板</vt:lpstr>
      </vt:variant>
      <vt:variant>
        <vt:i4>2</vt:i4>
      </vt:variant>
      <vt:variant>
        <vt:lpstr>幻灯片标题</vt:lpstr>
      </vt:variant>
      <vt:variant>
        <vt:i4>26</vt:i4>
      </vt:variant>
    </vt:vector>
  </HeadingPairs>
  <TitlesOfParts>
    <vt:vector size="36" baseType="lpstr">
      <vt:lpstr>Arial</vt:lpstr>
      <vt:lpstr>宋体</vt:lpstr>
      <vt:lpstr>Calibri Light</vt:lpstr>
      <vt:lpstr>Calibri</vt:lpstr>
      <vt:lpstr>微软雅黑 Light</vt:lpstr>
      <vt:lpstr>Open Sans</vt:lpstr>
      <vt:lpstr>微软雅黑</vt:lpstr>
      <vt:lpstr>GeosansLight</vt:lpstr>
      <vt:lpstr>Office 主题</vt:lpstr>
      <vt:lpstr>Office 主题</vt:lpstr>
      <vt:lpstr>幻灯片 1</vt:lpstr>
      <vt:lpstr>幻灯片 2</vt:lpstr>
      <vt:lpstr>1.1、项目背景</vt:lpstr>
      <vt:lpstr>1.2、项目机会</vt:lpstr>
      <vt:lpstr>幻灯片 5</vt:lpstr>
      <vt:lpstr>2.1、公司介绍</vt:lpstr>
      <vt:lpstr>2.2、团队介绍</vt:lpstr>
      <vt:lpstr>2.3 为什么是我们？</vt:lpstr>
      <vt:lpstr>幻灯片 9</vt:lpstr>
      <vt:lpstr>3.1、实现场景1-“彩铃评论乐”互动</vt:lpstr>
      <vt:lpstr>3.1、实现场景2- “彩铃猜猜乐”互动</vt:lpstr>
      <vt:lpstr>3.1、实现场景3- “音乐盒评论乐”互动</vt:lpstr>
      <vt:lpstr>3.1、实现场景4- “品牌冠名广告”互动</vt:lpstr>
      <vt:lpstr>3.1、实现场景5- “好友众筹秀”互动</vt:lpstr>
      <vt:lpstr>3.2 解决方案</vt:lpstr>
      <vt:lpstr>3.3 运营方案 </vt:lpstr>
      <vt:lpstr>3.4 运营安全</vt:lpstr>
      <vt:lpstr>幻灯片 18</vt:lpstr>
      <vt:lpstr>4.1、合作建议</vt:lpstr>
      <vt:lpstr>4.2 广告方案</vt:lpstr>
      <vt:lpstr>4.3 广告招商策略</vt:lpstr>
      <vt:lpstr>4.3 合作规划</vt:lpstr>
      <vt:lpstr>4.4 收入分配建议</vt:lpstr>
      <vt:lpstr>幻灯片 24</vt:lpstr>
      <vt:lpstr>5、收入预期</vt:lpstr>
      <vt:lpstr>幻灯片 26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WIN</cp:lastModifiedBy>
  <cp:revision>49</cp:revision>
  <dcterms:created xsi:type="dcterms:W3CDTF">2015-09-14T05:00:25Z</dcterms:created>
  <dcterms:modified xsi:type="dcterms:W3CDTF">2015-09-16T14:27:40Z</dcterms:modified>
</cp:coreProperties>
</file>